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9" r:id="rId4"/>
  </p:sldMasterIdLst>
  <p:sldIdLst>
    <p:sldId id="257" r:id="rId5"/>
    <p:sldId id="258" r:id="rId6"/>
    <p:sldId id="259" r:id="rId7"/>
    <p:sldId id="260" r:id="rId8"/>
    <p:sldId id="261" r:id="rId9"/>
    <p:sldId id="269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A0F5C92-E6D8-AA8F-AF72-79B61B96F83D}" name="Warwick Gross" initials="WG" userId="S::WarwickG@projectingsuccess.co.uk::a25ab42a-5670-40ee-b9c4-ea9e3f10f2c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C1B650-BA12-449B-ABE2-F2EDDEFF1EDF}" v="1" dt="2025-02-17T13:00:39.7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rwick Gross" userId="a25ab42a-5670-40ee-b9c4-ea9e3f10f2cf" providerId="ADAL" clId="{D2448E08-DBC7-45BE-865A-C76EA40D24C9}"/>
    <pc:docChg chg="custSel addSld modSld">
      <pc:chgData name="Warwick Gross" userId="a25ab42a-5670-40ee-b9c4-ea9e3f10f2cf" providerId="ADAL" clId="{D2448E08-DBC7-45BE-865A-C76EA40D24C9}" dt="2024-10-17T16:08:57.704" v="693" actId="207"/>
      <pc:docMkLst>
        <pc:docMk/>
      </pc:docMkLst>
      <pc:sldChg chg="addSp delSp modSp mod">
        <pc:chgData name="Warwick Gross" userId="a25ab42a-5670-40ee-b9c4-ea9e3f10f2cf" providerId="ADAL" clId="{D2448E08-DBC7-45BE-865A-C76EA40D24C9}" dt="2024-10-17T14:59:36.530" v="18" actId="1076"/>
        <pc:sldMkLst>
          <pc:docMk/>
          <pc:sldMk cId="3571402866" sldId="261"/>
        </pc:sldMkLst>
      </pc:sldChg>
      <pc:sldChg chg="modSp mod">
        <pc:chgData name="Warwick Gross" userId="a25ab42a-5670-40ee-b9c4-ea9e3f10f2cf" providerId="ADAL" clId="{D2448E08-DBC7-45BE-865A-C76EA40D24C9}" dt="2024-10-17T16:08:57.704" v="693" actId="207"/>
        <pc:sldMkLst>
          <pc:docMk/>
          <pc:sldMk cId="3705322319" sldId="262"/>
        </pc:sldMkLst>
      </pc:sldChg>
      <pc:sldChg chg="addSp delSp modSp add mod">
        <pc:chgData name="Warwick Gross" userId="a25ab42a-5670-40ee-b9c4-ea9e3f10f2cf" providerId="ADAL" clId="{D2448E08-DBC7-45BE-865A-C76EA40D24C9}" dt="2024-10-17T15:05:33.123" v="692" actId="20577"/>
        <pc:sldMkLst>
          <pc:docMk/>
          <pc:sldMk cId="3996200511" sldId="269"/>
        </pc:sldMkLst>
      </pc:sldChg>
    </pc:docChg>
  </pc:docChgLst>
  <pc:docChgLst>
    <pc:chgData name="Warwick Gross" userId="a25ab42a-5670-40ee-b9c4-ea9e3f10f2cf" providerId="ADAL" clId="{BEC1B650-BA12-449B-ABE2-F2EDDEFF1EDF}"/>
    <pc:docChg chg="addSld modSld">
      <pc:chgData name="Warwick Gross" userId="a25ab42a-5670-40ee-b9c4-ea9e3f10f2cf" providerId="ADAL" clId="{BEC1B650-BA12-449B-ABE2-F2EDDEFF1EDF}" dt="2025-02-17T13:00:39.786" v="1"/>
      <pc:docMkLst>
        <pc:docMk/>
      </pc:docMkLst>
      <pc:sldChg chg="addSp modSp new">
        <pc:chgData name="Warwick Gross" userId="a25ab42a-5670-40ee-b9c4-ea9e3f10f2cf" providerId="ADAL" clId="{BEC1B650-BA12-449B-ABE2-F2EDDEFF1EDF}" dt="2025-02-17T13:00:39.786" v="1"/>
        <pc:sldMkLst>
          <pc:docMk/>
          <pc:sldMk cId="3378832429" sldId="270"/>
        </pc:sldMkLst>
        <pc:spChg chg="add mod">
          <ac:chgData name="Warwick Gross" userId="a25ab42a-5670-40ee-b9c4-ea9e3f10f2cf" providerId="ADAL" clId="{BEC1B650-BA12-449B-ABE2-F2EDDEFF1EDF}" dt="2025-02-17T13:00:39.786" v="1"/>
          <ac:spMkLst>
            <pc:docMk/>
            <pc:sldMk cId="3378832429" sldId="270"/>
            <ac:spMk id="2" creationId="{CA9F3C5F-1ECA-98ED-2B65-7106040F6381}"/>
          </ac:spMkLst>
        </pc:spChg>
        <pc:spChg chg="add mod">
          <ac:chgData name="Warwick Gross" userId="a25ab42a-5670-40ee-b9c4-ea9e3f10f2cf" providerId="ADAL" clId="{BEC1B650-BA12-449B-ABE2-F2EDDEFF1EDF}" dt="2025-02-17T13:00:39.786" v="1"/>
          <ac:spMkLst>
            <pc:docMk/>
            <pc:sldMk cId="3378832429" sldId="270"/>
            <ac:spMk id="4" creationId="{829BB1F5-551C-CD2A-BEA2-7EBEE81DEBD1}"/>
          </ac:spMkLst>
        </pc:spChg>
        <pc:picChg chg="add mod">
          <ac:chgData name="Warwick Gross" userId="a25ab42a-5670-40ee-b9c4-ea9e3f10f2cf" providerId="ADAL" clId="{BEC1B650-BA12-449B-ABE2-F2EDDEFF1EDF}" dt="2025-02-17T13:00:39.786" v="1"/>
          <ac:picMkLst>
            <pc:docMk/>
            <pc:sldMk cId="3378832429" sldId="270"/>
            <ac:picMk id="3" creationId="{DB0CF228-2E1E-10C1-6FDE-7F9DAD31B2A5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7D20FE-CAC8-4846-901B-A22F5103DE0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</dgm:pt>
    <dgm:pt modelId="{DF94C284-748E-4673-BC67-8CE5AFAE5111}">
      <dgm:prSet phldrT="[Text]"/>
      <dgm:spPr/>
      <dgm:t>
        <a:bodyPr/>
        <a:lstStyle/>
        <a:p>
          <a:r>
            <a:rPr lang="en-GB"/>
            <a:t>Requirements Gathering</a:t>
          </a:r>
        </a:p>
      </dgm:t>
    </dgm:pt>
    <dgm:pt modelId="{C8F6C42C-B2EC-40A8-B639-920984F55804}" type="parTrans" cxnId="{517F9E2E-6D33-4746-B635-EA2B74C375CB}">
      <dgm:prSet/>
      <dgm:spPr/>
      <dgm:t>
        <a:bodyPr/>
        <a:lstStyle/>
        <a:p>
          <a:endParaRPr lang="en-GB"/>
        </a:p>
      </dgm:t>
    </dgm:pt>
    <dgm:pt modelId="{6B42FD9D-37F5-4771-90E5-FA875521A664}" type="sibTrans" cxnId="{517F9E2E-6D33-4746-B635-EA2B74C375CB}">
      <dgm:prSet/>
      <dgm:spPr/>
      <dgm:t>
        <a:bodyPr/>
        <a:lstStyle/>
        <a:p>
          <a:endParaRPr lang="en-GB"/>
        </a:p>
      </dgm:t>
    </dgm:pt>
    <dgm:pt modelId="{C15A9A10-17E3-4413-9F2D-12EE0222ADF5}">
      <dgm:prSet phldrT="[Text]"/>
      <dgm:spPr/>
      <dgm:t>
        <a:bodyPr/>
        <a:lstStyle/>
        <a:p>
          <a:r>
            <a:rPr lang="en-GB"/>
            <a:t>Product Vision</a:t>
          </a:r>
        </a:p>
      </dgm:t>
    </dgm:pt>
    <dgm:pt modelId="{187F9A61-4085-42EF-8F91-283404B303C6}" type="parTrans" cxnId="{05553EE0-40BE-4FDB-B10A-5DBF9B78E720}">
      <dgm:prSet/>
      <dgm:spPr/>
      <dgm:t>
        <a:bodyPr/>
        <a:lstStyle/>
        <a:p>
          <a:endParaRPr lang="en-GB"/>
        </a:p>
      </dgm:t>
    </dgm:pt>
    <dgm:pt modelId="{CC252C76-0D8D-4C52-B85A-5DBFD3018AAC}" type="sibTrans" cxnId="{05553EE0-40BE-4FDB-B10A-5DBF9B78E720}">
      <dgm:prSet/>
      <dgm:spPr/>
      <dgm:t>
        <a:bodyPr/>
        <a:lstStyle/>
        <a:p>
          <a:endParaRPr lang="en-GB"/>
        </a:p>
      </dgm:t>
    </dgm:pt>
    <dgm:pt modelId="{E1A288C1-227B-46A3-93A2-7EE2CAFFBA21}">
      <dgm:prSet phldrT="[Text]"/>
      <dgm:spPr/>
      <dgm:t>
        <a:bodyPr/>
        <a:lstStyle/>
        <a:p>
          <a:r>
            <a:rPr lang="en-GB"/>
            <a:t>User Story</a:t>
          </a:r>
        </a:p>
      </dgm:t>
    </dgm:pt>
    <dgm:pt modelId="{24EE4D8F-2A35-48E7-9ADC-410303F6FAEB}" type="parTrans" cxnId="{2D0D2D36-6317-40E3-97C4-B8B68B8408B0}">
      <dgm:prSet/>
      <dgm:spPr/>
      <dgm:t>
        <a:bodyPr/>
        <a:lstStyle/>
        <a:p>
          <a:endParaRPr lang="en-GB"/>
        </a:p>
      </dgm:t>
    </dgm:pt>
    <dgm:pt modelId="{0A3702B8-F111-4CEB-8774-EAFED5938E8F}" type="sibTrans" cxnId="{2D0D2D36-6317-40E3-97C4-B8B68B8408B0}">
      <dgm:prSet/>
      <dgm:spPr/>
      <dgm:t>
        <a:bodyPr/>
        <a:lstStyle/>
        <a:p>
          <a:endParaRPr lang="en-GB"/>
        </a:p>
      </dgm:t>
    </dgm:pt>
    <dgm:pt modelId="{64EDB22F-CFBE-466C-BFFF-1C3D69EC26FD}">
      <dgm:prSet phldrT="[Text]"/>
      <dgm:spPr/>
      <dgm:t>
        <a:bodyPr/>
        <a:lstStyle/>
        <a:p>
          <a:r>
            <a:rPr lang="en-GB"/>
            <a:t>Concept</a:t>
          </a:r>
        </a:p>
      </dgm:t>
    </dgm:pt>
    <dgm:pt modelId="{FBA081B6-61A7-490C-8063-6517816BFD2F}" type="parTrans" cxnId="{D2723770-75F1-484B-B7A4-FA81E5EA0A60}">
      <dgm:prSet/>
      <dgm:spPr/>
      <dgm:t>
        <a:bodyPr/>
        <a:lstStyle/>
        <a:p>
          <a:endParaRPr lang="en-GB"/>
        </a:p>
      </dgm:t>
    </dgm:pt>
    <dgm:pt modelId="{0FA6579B-0882-4AB6-B5B5-29D921CF04C0}" type="sibTrans" cxnId="{D2723770-75F1-484B-B7A4-FA81E5EA0A60}">
      <dgm:prSet/>
      <dgm:spPr/>
      <dgm:t>
        <a:bodyPr/>
        <a:lstStyle/>
        <a:p>
          <a:endParaRPr lang="en-GB"/>
        </a:p>
      </dgm:t>
    </dgm:pt>
    <dgm:pt modelId="{15F252E0-CB2E-4CD6-B92E-92C37815DE64}">
      <dgm:prSet phldrT="[Text]"/>
      <dgm:spPr/>
      <dgm:t>
        <a:bodyPr/>
        <a:lstStyle/>
        <a:p>
          <a:r>
            <a:rPr lang="en-GB"/>
            <a:t>Design</a:t>
          </a:r>
        </a:p>
      </dgm:t>
    </dgm:pt>
    <dgm:pt modelId="{ECBEE674-A647-4616-8878-6417C9D1D862}" type="parTrans" cxnId="{6D92B41B-8CD3-4D6D-B9B4-872AE75A27EC}">
      <dgm:prSet/>
      <dgm:spPr/>
      <dgm:t>
        <a:bodyPr/>
        <a:lstStyle/>
        <a:p>
          <a:endParaRPr lang="en-GB"/>
        </a:p>
      </dgm:t>
    </dgm:pt>
    <dgm:pt modelId="{1674C11F-7F3B-4F2B-939E-846CD3595331}" type="sibTrans" cxnId="{6D92B41B-8CD3-4D6D-B9B4-872AE75A27EC}">
      <dgm:prSet/>
      <dgm:spPr/>
      <dgm:t>
        <a:bodyPr/>
        <a:lstStyle/>
        <a:p>
          <a:endParaRPr lang="en-GB"/>
        </a:p>
      </dgm:t>
    </dgm:pt>
    <dgm:pt modelId="{752718F6-6844-4EF4-AA85-2445E1BE4114}">
      <dgm:prSet phldrT="[Text]"/>
      <dgm:spPr/>
      <dgm:t>
        <a:bodyPr/>
        <a:lstStyle/>
        <a:p>
          <a:r>
            <a:rPr lang="en-GB"/>
            <a:t>Value</a:t>
          </a:r>
        </a:p>
      </dgm:t>
    </dgm:pt>
    <dgm:pt modelId="{918ABCD3-8D97-430F-AFC3-27D5F875B760}" type="parTrans" cxnId="{AB912BE4-5782-4E32-879A-8F1595A426E7}">
      <dgm:prSet/>
      <dgm:spPr/>
    </dgm:pt>
    <dgm:pt modelId="{B02FDAFA-1F4F-4977-B9C1-F2F1BA19DA93}" type="sibTrans" cxnId="{AB912BE4-5782-4E32-879A-8F1595A426E7}">
      <dgm:prSet/>
      <dgm:spPr/>
    </dgm:pt>
    <dgm:pt modelId="{B7EC7CC5-2A46-41D8-97F1-DAC58C22090D}" type="pres">
      <dgm:prSet presAssocID="{437D20FE-CAC8-4846-901B-A22F5103DE08}" presName="vert0" presStyleCnt="0">
        <dgm:presLayoutVars>
          <dgm:dir/>
          <dgm:animOne val="branch"/>
          <dgm:animLvl val="lvl"/>
        </dgm:presLayoutVars>
      </dgm:prSet>
      <dgm:spPr/>
    </dgm:pt>
    <dgm:pt modelId="{50601474-ED06-4FF7-8CB6-DE362B4957B7}" type="pres">
      <dgm:prSet presAssocID="{DF94C284-748E-4673-BC67-8CE5AFAE5111}" presName="thickLine" presStyleLbl="alignNode1" presStyleIdx="0" presStyleCnt="6"/>
      <dgm:spPr/>
    </dgm:pt>
    <dgm:pt modelId="{BEAEDC74-685C-4FD9-AFAE-088F864FA017}" type="pres">
      <dgm:prSet presAssocID="{DF94C284-748E-4673-BC67-8CE5AFAE5111}" presName="horz1" presStyleCnt="0"/>
      <dgm:spPr/>
    </dgm:pt>
    <dgm:pt modelId="{A7C899D5-082A-45B8-8874-6A7CB270E72F}" type="pres">
      <dgm:prSet presAssocID="{DF94C284-748E-4673-BC67-8CE5AFAE5111}" presName="tx1" presStyleLbl="revTx" presStyleIdx="0" presStyleCnt="6"/>
      <dgm:spPr/>
    </dgm:pt>
    <dgm:pt modelId="{56E8B05A-E717-4178-B937-8D71A1803C50}" type="pres">
      <dgm:prSet presAssocID="{DF94C284-748E-4673-BC67-8CE5AFAE5111}" presName="vert1" presStyleCnt="0"/>
      <dgm:spPr/>
    </dgm:pt>
    <dgm:pt modelId="{5218590D-A6FA-4841-BDAC-2B6B484CEB3A}" type="pres">
      <dgm:prSet presAssocID="{C15A9A10-17E3-4413-9F2D-12EE0222ADF5}" presName="thickLine" presStyleLbl="alignNode1" presStyleIdx="1" presStyleCnt="6"/>
      <dgm:spPr/>
    </dgm:pt>
    <dgm:pt modelId="{2C069DBD-0060-4A54-9CC4-2B80662EDF3E}" type="pres">
      <dgm:prSet presAssocID="{C15A9A10-17E3-4413-9F2D-12EE0222ADF5}" presName="horz1" presStyleCnt="0"/>
      <dgm:spPr/>
    </dgm:pt>
    <dgm:pt modelId="{31A965A7-4C3C-4ADA-B1DE-E4B84585333E}" type="pres">
      <dgm:prSet presAssocID="{C15A9A10-17E3-4413-9F2D-12EE0222ADF5}" presName="tx1" presStyleLbl="revTx" presStyleIdx="1" presStyleCnt="6"/>
      <dgm:spPr/>
    </dgm:pt>
    <dgm:pt modelId="{4BE574BD-DBDC-46A7-8F57-0D50E19ECA4A}" type="pres">
      <dgm:prSet presAssocID="{C15A9A10-17E3-4413-9F2D-12EE0222ADF5}" presName="vert1" presStyleCnt="0"/>
      <dgm:spPr/>
    </dgm:pt>
    <dgm:pt modelId="{351F1528-4BD0-491F-9D3E-214045E874D6}" type="pres">
      <dgm:prSet presAssocID="{E1A288C1-227B-46A3-93A2-7EE2CAFFBA21}" presName="thickLine" presStyleLbl="alignNode1" presStyleIdx="2" presStyleCnt="6"/>
      <dgm:spPr/>
    </dgm:pt>
    <dgm:pt modelId="{CD09CE97-D8CA-4149-BE88-E1E81446CF5D}" type="pres">
      <dgm:prSet presAssocID="{E1A288C1-227B-46A3-93A2-7EE2CAFFBA21}" presName="horz1" presStyleCnt="0"/>
      <dgm:spPr/>
    </dgm:pt>
    <dgm:pt modelId="{17017D9F-0284-4BB0-8FF0-78E57E375183}" type="pres">
      <dgm:prSet presAssocID="{E1A288C1-227B-46A3-93A2-7EE2CAFFBA21}" presName="tx1" presStyleLbl="revTx" presStyleIdx="2" presStyleCnt="6"/>
      <dgm:spPr/>
    </dgm:pt>
    <dgm:pt modelId="{3706E06F-8C92-4A5D-B9E0-A8A66CE6DA88}" type="pres">
      <dgm:prSet presAssocID="{E1A288C1-227B-46A3-93A2-7EE2CAFFBA21}" presName="vert1" presStyleCnt="0"/>
      <dgm:spPr/>
    </dgm:pt>
    <dgm:pt modelId="{466AB689-5CAD-4460-B108-F8C5F265DE27}" type="pres">
      <dgm:prSet presAssocID="{752718F6-6844-4EF4-AA85-2445E1BE4114}" presName="thickLine" presStyleLbl="alignNode1" presStyleIdx="3" presStyleCnt="6"/>
      <dgm:spPr/>
    </dgm:pt>
    <dgm:pt modelId="{23AB530B-0016-4D67-87BD-4FE98673DC42}" type="pres">
      <dgm:prSet presAssocID="{752718F6-6844-4EF4-AA85-2445E1BE4114}" presName="horz1" presStyleCnt="0"/>
      <dgm:spPr/>
    </dgm:pt>
    <dgm:pt modelId="{E619E834-C342-4559-8A16-B48C311EAD63}" type="pres">
      <dgm:prSet presAssocID="{752718F6-6844-4EF4-AA85-2445E1BE4114}" presName="tx1" presStyleLbl="revTx" presStyleIdx="3" presStyleCnt="6"/>
      <dgm:spPr/>
    </dgm:pt>
    <dgm:pt modelId="{E526185C-12E1-4D19-9E81-3C4812B15516}" type="pres">
      <dgm:prSet presAssocID="{752718F6-6844-4EF4-AA85-2445E1BE4114}" presName="vert1" presStyleCnt="0"/>
      <dgm:spPr/>
    </dgm:pt>
    <dgm:pt modelId="{FF8153D6-AE1A-4F2E-B25A-8CC0AD834E33}" type="pres">
      <dgm:prSet presAssocID="{64EDB22F-CFBE-466C-BFFF-1C3D69EC26FD}" presName="thickLine" presStyleLbl="alignNode1" presStyleIdx="4" presStyleCnt="6"/>
      <dgm:spPr/>
    </dgm:pt>
    <dgm:pt modelId="{D435649E-E532-4D58-8035-625EC3640089}" type="pres">
      <dgm:prSet presAssocID="{64EDB22F-CFBE-466C-BFFF-1C3D69EC26FD}" presName="horz1" presStyleCnt="0"/>
      <dgm:spPr/>
    </dgm:pt>
    <dgm:pt modelId="{8592EA05-C034-481A-9CE7-8486A45F02FB}" type="pres">
      <dgm:prSet presAssocID="{64EDB22F-CFBE-466C-BFFF-1C3D69EC26FD}" presName="tx1" presStyleLbl="revTx" presStyleIdx="4" presStyleCnt="6"/>
      <dgm:spPr/>
    </dgm:pt>
    <dgm:pt modelId="{5F9C3E8C-6471-4858-B4D9-EAB23FE0304D}" type="pres">
      <dgm:prSet presAssocID="{64EDB22F-CFBE-466C-BFFF-1C3D69EC26FD}" presName="vert1" presStyleCnt="0"/>
      <dgm:spPr/>
    </dgm:pt>
    <dgm:pt modelId="{2D20A0C0-3396-4452-972A-FE5998D8A209}" type="pres">
      <dgm:prSet presAssocID="{15F252E0-CB2E-4CD6-B92E-92C37815DE64}" presName="thickLine" presStyleLbl="alignNode1" presStyleIdx="5" presStyleCnt="6"/>
      <dgm:spPr/>
    </dgm:pt>
    <dgm:pt modelId="{DAB0F527-79D8-4E3A-B575-B2826EEBCA6E}" type="pres">
      <dgm:prSet presAssocID="{15F252E0-CB2E-4CD6-B92E-92C37815DE64}" presName="horz1" presStyleCnt="0"/>
      <dgm:spPr/>
    </dgm:pt>
    <dgm:pt modelId="{B37451D6-9D05-433E-AD43-F924EB7A86A5}" type="pres">
      <dgm:prSet presAssocID="{15F252E0-CB2E-4CD6-B92E-92C37815DE64}" presName="tx1" presStyleLbl="revTx" presStyleIdx="5" presStyleCnt="6"/>
      <dgm:spPr/>
    </dgm:pt>
    <dgm:pt modelId="{2F96514A-F4BE-4A72-8D9F-AD628380EFEA}" type="pres">
      <dgm:prSet presAssocID="{15F252E0-CB2E-4CD6-B92E-92C37815DE64}" presName="vert1" presStyleCnt="0"/>
      <dgm:spPr/>
    </dgm:pt>
  </dgm:ptLst>
  <dgm:cxnLst>
    <dgm:cxn modelId="{60B23B0E-41ED-484B-987B-70EF059B6FA1}" type="presOf" srcId="{752718F6-6844-4EF4-AA85-2445E1BE4114}" destId="{E619E834-C342-4559-8A16-B48C311EAD63}" srcOrd="0" destOrd="0" presId="urn:microsoft.com/office/officeart/2008/layout/LinedList"/>
    <dgm:cxn modelId="{6D92B41B-8CD3-4D6D-B9B4-872AE75A27EC}" srcId="{437D20FE-CAC8-4846-901B-A22F5103DE08}" destId="{15F252E0-CB2E-4CD6-B92E-92C37815DE64}" srcOrd="5" destOrd="0" parTransId="{ECBEE674-A647-4616-8878-6417C9D1D862}" sibTransId="{1674C11F-7F3B-4F2B-939E-846CD3595331}"/>
    <dgm:cxn modelId="{517F9E2E-6D33-4746-B635-EA2B74C375CB}" srcId="{437D20FE-CAC8-4846-901B-A22F5103DE08}" destId="{DF94C284-748E-4673-BC67-8CE5AFAE5111}" srcOrd="0" destOrd="0" parTransId="{C8F6C42C-B2EC-40A8-B639-920984F55804}" sibTransId="{6B42FD9D-37F5-4771-90E5-FA875521A664}"/>
    <dgm:cxn modelId="{2D0D2D36-6317-40E3-97C4-B8B68B8408B0}" srcId="{437D20FE-CAC8-4846-901B-A22F5103DE08}" destId="{E1A288C1-227B-46A3-93A2-7EE2CAFFBA21}" srcOrd="2" destOrd="0" parTransId="{24EE4D8F-2A35-48E7-9ADC-410303F6FAEB}" sibTransId="{0A3702B8-F111-4CEB-8774-EAFED5938E8F}"/>
    <dgm:cxn modelId="{5E64CC61-24C5-4AB9-B0F4-DCDFAF2C13B7}" type="presOf" srcId="{64EDB22F-CFBE-466C-BFFF-1C3D69EC26FD}" destId="{8592EA05-C034-481A-9CE7-8486A45F02FB}" srcOrd="0" destOrd="0" presId="urn:microsoft.com/office/officeart/2008/layout/LinedList"/>
    <dgm:cxn modelId="{D2723770-75F1-484B-B7A4-FA81E5EA0A60}" srcId="{437D20FE-CAC8-4846-901B-A22F5103DE08}" destId="{64EDB22F-CFBE-466C-BFFF-1C3D69EC26FD}" srcOrd="4" destOrd="0" parTransId="{FBA081B6-61A7-490C-8063-6517816BFD2F}" sibTransId="{0FA6579B-0882-4AB6-B5B5-29D921CF04C0}"/>
    <dgm:cxn modelId="{B8568579-A3E8-4ECB-A49F-5346FDA55C35}" type="presOf" srcId="{E1A288C1-227B-46A3-93A2-7EE2CAFFBA21}" destId="{17017D9F-0284-4BB0-8FF0-78E57E375183}" srcOrd="0" destOrd="0" presId="urn:microsoft.com/office/officeart/2008/layout/LinedList"/>
    <dgm:cxn modelId="{29025E8F-ADE2-4DF8-827C-B23CB4C247B0}" type="presOf" srcId="{C15A9A10-17E3-4413-9F2D-12EE0222ADF5}" destId="{31A965A7-4C3C-4ADA-B1DE-E4B84585333E}" srcOrd="0" destOrd="0" presId="urn:microsoft.com/office/officeart/2008/layout/LinedList"/>
    <dgm:cxn modelId="{05553EE0-40BE-4FDB-B10A-5DBF9B78E720}" srcId="{437D20FE-CAC8-4846-901B-A22F5103DE08}" destId="{C15A9A10-17E3-4413-9F2D-12EE0222ADF5}" srcOrd="1" destOrd="0" parTransId="{187F9A61-4085-42EF-8F91-283404B303C6}" sibTransId="{CC252C76-0D8D-4C52-B85A-5DBFD3018AAC}"/>
    <dgm:cxn modelId="{AB912BE4-5782-4E32-879A-8F1595A426E7}" srcId="{437D20FE-CAC8-4846-901B-A22F5103DE08}" destId="{752718F6-6844-4EF4-AA85-2445E1BE4114}" srcOrd="3" destOrd="0" parTransId="{918ABCD3-8D97-430F-AFC3-27D5F875B760}" sibTransId="{B02FDAFA-1F4F-4977-B9C1-F2F1BA19DA93}"/>
    <dgm:cxn modelId="{65F40CF4-EFEA-4807-9EF5-063B3F2BC516}" type="presOf" srcId="{437D20FE-CAC8-4846-901B-A22F5103DE08}" destId="{B7EC7CC5-2A46-41D8-97F1-DAC58C22090D}" srcOrd="0" destOrd="0" presId="urn:microsoft.com/office/officeart/2008/layout/LinedList"/>
    <dgm:cxn modelId="{A726D3F4-50A7-4C45-B0C8-E3CCA1E4E1EC}" type="presOf" srcId="{DF94C284-748E-4673-BC67-8CE5AFAE5111}" destId="{A7C899D5-082A-45B8-8874-6A7CB270E72F}" srcOrd="0" destOrd="0" presId="urn:microsoft.com/office/officeart/2008/layout/LinedList"/>
    <dgm:cxn modelId="{13DFE4FB-3C4C-4FED-8AF1-E62B1A578590}" type="presOf" srcId="{15F252E0-CB2E-4CD6-B92E-92C37815DE64}" destId="{B37451D6-9D05-433E-AD43-F924EB7A86A5}" srcOrd="0" destOrd="0" presId="urn:microsoft.com/office/officeart/2008/layout/LinedList"/>
    <dgm:cxn modelId="{C24205B1-1D63-4BE6-9E49-0C9C679B33F9}" type="presParOf" srcId="{B7EC7CC5-2A46-41D8-97F1-DAC58C22090D}" destId="{50601474-ED06-4FF7-8CB6-DE362B4957B7}" srcOrd="0" destOrd="0" presId="urn:microsoft.com/office/officeart/2008/layout/LinedList"/>
    <dgm:cxn modelId="{5C8C1DD5-F715-40E2-B82A-C866E52D6A01}" type="presParOf" srcId="{B7EC7CC5-2A46-41D8-97F1-DAC58C22090D}" destId="{BEAEDC74-685C-4FD9-AFAE-088F864FA017}" srcOrd="1" destOrd="0" presId="urn:microsoft.com/office/officeart/2008/layout/LinedList"/>
    <dgm:cxn modelId="{81553ED8-F9BC-4DD6-B69C-A01BCEA1BBAF}" type="presParOf" srcId="{BEAEDC74-685C-4FD9-AFAE-088F864FA017}" destId="{A7C899D5-082A-45B8-8874-6A7CB270E72F}" srcOrd="0" destOrd="0" presId="urn:microsoft.com/office/officeart/2008/layout/LinedList"/>
    <dgm:cxn modelId="{3DD294BB-0992-48C1-BC30-EAEC4389A6F0}" type="presParOf" srcId="{BEAEDC74-685C-4FD9-AFAE-088F864FA017}" destId="{56E8B05A-E717-4178-B937-8D71A1803C50}" srcOrd="1" destOrd="0" presId="urn:microsoft.com/office/officeart/2008/layout/LinedList"/>
    <dgm:cxn modelId="{523ED225-D32B-4936-A9C0-73A1C68002F7}" type="presParOf" srcId="{B7EC7CC5-2A46-41D8-97F1-DAC58C22090D}" destId="{5218590D-A6FA-4841-BDAC-2B6B484CEB3A}" srcOrd="2" destOrd="0" presId="urn:microsoft.com/office/officeart/2008/layout/LinedList"/>
    <dgm:cxn modelId="{4C4C3132-98AF-4771-BE10-17278082483D}" type="presParOf" srcId="{B7EC7CC5-2A46-41D8-97F1-DAC58C22090D}" destId="{2C069DBD-0060-4A54-9CC4-2B80662EDF3E}" srcOrd="3" destOrd="0" presId="urn:microsoft.com/office/officeart/2008/layout/LinedList"/>
    <dgm:cxn modelId="{AFEC1049-B065-4379-A45F-DF5D35AE1DFC}" type="presParOf" srcId="{2C069DBD-0060-4A54-9CC4-2B80662EDF3E}" destId="{31A965A7-4C3C-4ADA-B1DE-E4B84585333E}" srcOrd="0" destOrd="0" presId="urn:microsoft.com/office/officeart/2008/layout/LinedList"/>
    <dgm:cxn modelId="{7A13FC95-0B38-4B2A-BC2D-88B9C7B8CB67}" type="presParOf" srcId="{2C069DBD-0060-4A54-9CC4-2B80662EDF3E}" destId="{4BE574BD-DBDC-46A7-8F57-0D50E19ECA4A}" srcOrd="1" destOrd="0" presId="urn:microsoft.com/office/officeart/2008/layout/LinedList"/>
    <dgm:cxn modelId="{432CF78A-46A8-4C26-A4CD-1D09A4D654B6}" type="presParOf" srcId="{B7EC7CC5-2A46-41D8-97F1-DAC58C22090D}" destId="{351F1528-4BD0-491F-9D3E-214045E874D6}" srcOrd="4" destOrd="0" presId="urn:microsoft.com/office/officeart/2008/layout/LinedList"/>
    <dgm:cxn modelId="{A8002D61-695C-4995-A062-EEB35D211422}" type="presParOf" srcId="{B7EC7CC5-2A46-41D8-97F1-DAC58C22090D}" destId="{CD09CE97-D8CA-4149-BE88-E1E81446CF5D}" srcOrd="5" destOrd="0" presId="urn:microsoft.com/office/officeart/2008/layout/LinedList"/>
    <dgm:cxn modelId="{DDCD14D7-BE19-4C83-9C23-BDECBD98CE1F}" type="presParOf" srcId="{CD09CE97-D8CA-4149-BE88-E1E81446CF5D}" destId="{17017D9F-0284-4BB0-8FF0-78E57E375183}" srcOrd="0" destOrd="0" presId="urn:microsoft.com/office/officeart/2008/layout/LinedList"/>
    <dgm:cxn modelId="{08C66E46-39D4-45E7-B710-DB43E153DE63}" type="presParOf" srcId="{CD09CE97-D8CA-4149-BE88-E1E81446CF5D}" destId="{3706E06F-8C92-4A5D-B9E0-A8A66CE6DA88}" srcOrd="1" destOrd="0" presId="urn:microsoft.com/office/officeart/2008/layout/LinedList"/>
    <dgm:cxn modelId="{BEFF7432-B830-460A-BAF6-1001294D03A0}" type="presParOf" srcId="{B7EC7CC5-2A46-41D8-97F1-DAC58C22090D}" destId="{466AB689-5CAD-4460-B108-F8C5F265DE27}" srcOrd="6" destOrd="0" presId="urn:microsoft.com/office/officeart/2008/layout/LinedList"/>
    <dgm:cxn modelId="{71B857B8-1185-4787-AC2D-EC78DDD64BD7}" type="presParOf" srcId="{B7EC7CC5-2A46-41D8-97F1-DAC58C22090D}" destId="{23AB530B-0016-4D67-87BD-4FE98673DC42}" srcOrd="7" destOrd="0" presId="urn:microsoft.com/office/officeart/2008/layout/LinedList"/>
    <dgm:cxn modelId="{9CC52059-5259-4A60-9085-EC5E4F16882D}" type="presParOf" srcId="{23AB530B-0016-4D67-87BD-4FE98673DC42}" destId="{E619E834-C342-4559-8A16-B48C311EAD63}" srcOrd="0" destOrd="0" presId="urn:microsoft.com/office/officeart/2008/layout/LinedList"/>
    <dgm:cxn modelId="{1E2747F1-624D-4208-ACCD-2CF3FB055621}" type="presParOf" srcId="{23AB530B-0016-4D67-87BD-4FE98673DC42}" destId="{E526185C-12E1-4D19-9E81-3C4812B15516}" srcOrd="1" destOrd="0" presId="urn:microsoft.com/office/officeart/2008/layout/LinedList"/>
    <dgm:cxn modelId="{844C185E-0704-4672-A9FF-68A928F0587E}" type="presParOf" srcId="{B7EC7CC5-2A46-41D8-97F1-DAC58C22090D}" destId="{FF8153D6-AE1A-4F2E-B25A-8CC0AD834E33}" srcOrd="8" destOrd="0" presId="urn:microsoft.com/office/officeart/2008/layout/LinedList"/>
    <dgm:cxn modelId="{FD57070B-03EC-48DD-8361-B34619D3B6A8}" type="presParOf" srcId="{B7EC7CC5-2A46-41D8-97F1-DAC58C22090D}" destId="{D435649E-E532-4D58-8035-625EC3640089}" srcOrd="9" destOrd="0" presId="urn:microsoft.com/office/officeart/2008/layout/LinedList"/>
    <dgm:cxn modelId="{C3D8D581-62F9-4C14-BDC1-4EE32D598618}" type="presParOf" srcId="{D435649E-E532-4D58-8035-625EC3640089}" destId="{8592EA05-C034-481A-9CE7-8486A45F02FB}" srcOrd="0" destOrd="0" presId="urn:microsoft.com/office/officeart/2008/layout/LinedList"/>
    <dgm:cxn modelId="{1EDA8A65-9CE7-4999-9C03-8AB1D9E866D5}" type="presParOf" srcId="{D435649E-E532-4D58-8035-625EC3640089}" destId="{5F9C3E8C-6471-4858-B4D9-EAB23FE0304D}" srcOrd="1" destOrd="0" presId="urn:microsoft.com/office/officeart/2008/layout/LinedList"/>
    <dgm:cxn modelId="{AFF4F68E-203E-46C8-BFF5-53CF2FFC110F}" type="presParOf" srcId="{B7EC7CC5-2A46-41D8-97F1-DAC58C22090D}" destId="{2D20A0C0-3396-4452-972A-FE5998D8A209}" srcOrd="10" destOrd="0" presId="urn:microsoft.com/office/officeart/2008/layout/LinedList"/>
    <dgm:cxn modelId="{A6462368-5520-4D83-8CF4-F386D1F5B4EE}" type="presParOf" srcId="{B7EC7CC5-2A46-41D8-97F1-DAC58C22090D}" destId="{DAB0F527-79D8-4E3A-B575-B2826EEBCA6E}" srcOrd="11" destOrd="0" presId="urn:microsoft.com/office/officeart/2008/layout/LinedList"/>
    <dgm:cxn modelId="{1D60748D-83A0-4E21-A7BE-65F29886AFB0}" type="presParOf" srcId="{DAB0F527-79D8-4E3A-B575-B2826EEBCA6E}" destId="{B37451D6-9D05-433E-AD43-F924EB7A86A5}" srcOrd="0" destOrd="0" presId="urn:microsoft.com/office/officeart/2008/layout/LinedList"/>
    <dgm:cxn modelId="{84386C6F-CC6B-45B3-9814-651276B762C1}" type="presParOf" srcId="{DAB0F527-79D8-4E3A-B575-B2826EEBCA6E}" destId="{2F96514A-F4BE-4A72-8D9F-AD628380EFE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C4153F-41CE-4D6C-A21C-6CD74EB1EAE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3B366C-F0CC-4AAA-A670-D84670EDABA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 Hack is about exploring </a:t>
          </a:r>
          <a:r>
            <a:rPr lang="en-GB" b="1"/>
            <a:t>The Art of the Possible</a:t>
          </a:r>
          <a:r>
            <a:rPr lang="en-GB"/>
            <a:t> and trying to find innovative solutions to real world problems.</a:t>
          </a:r>
          <a:endParaRPr lang="en-US"/>
        </a:p>
      </dgm:t>
    </dgm:pt>
    <dgm:pt modelId="{4C413AA6-B687-44A8-9E8E-068248A0F950}" type="parTrans" cxnId="{EE745A42-23E6-4834-A14B-58DCF0C1C1DC}">
      <dgm:prSet/>
      <dgm:spPr/>
      <dgm:t>
        <a:bodyPr/>
        <a:lstStyle/>
        <a:p>
          <a:endParaRPr lang="en-US"/>
        </a:p>
      </dgm:t>
    </dgm:pt>
    <dgm:pt modelId="{F50A76CE-9E89-4ABD-8107-A7DF6FC24A2B}" type="sibTrans" cxnId="{EE745A42-23E6-4834-A14B-58DCF0C1C1DC}">
      <dgm:prSet/>
      <dgm:spPr/>
      <dgm:t>
        <a:bodyPr/>
        <a:lstStyle/>
        <a:p>
          <a:endParaRPr lang="en-US"/>
        </a:p>
      </dgm:t>
    </dgm:pt>
    <dgm:pt modelId="{6F462D1F-21C0-4D23-AEF4-CFA701F4368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Always start by analysing the problem and finding the </a:t>
          </a:r>
          <a:r>
            <a:rPr lang="en-GB" b="1"/>
            <a:t>Root Cause.</a:t>
          </a:r>
          <a:endParaRPr lang="en-US"/>
        </a:p>
      </dgm:t>
    </dgm:pt>
    <dgm:pt modelId="{282881D1-CF64-40BA-BC1B-57F8074F94D3}" type="parTrans" cxnId="{5514D259-F087-402E-B53E-0EA0484EAF52}">
      <dgm:prSet/>
      <dgm:spPr/>
      <dgm:t>
        <a:bodyPr/>
        <a:lstStyle/>
        <a:p>
          <a:endParaRPr lang="en-US"/>
        </a:p>
      </dgm:t>
    </dgm:pt>
    <dgm:pt modelId="{A9271D7A-3526-45E7-95C1-67D83781AB8E}" type="sibTrans" cxnId="{5514D259-F087-402E-B53E-0EA0484EAF52}">
      <dgm:prSet/>
      <dgm:spPr/>
      <dgm:t>
        <a:bodyPr/>
        <a:lstStyle/>
        <a:p>
          <a:endParaRPr lang="en-US"/>
        </a:p>
      </dgm:t>
    </dgm:pt>
    <dgm:pt modelId="{7776AF8B-45D5-499D-95F8-182E4D72CE1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Solve the </a:t>
          </a:r>
          <a:r>
            <a:rPr lang="en-GB" b="1"/>
            <a:t>Problem</a:t>
          </a:r>
          <a:r>
            <a:rPr lang="en-GB"/>
            <a:t> not the </a:t>
          </a:r>
          <a:r>
            <a:rPr lang="en-GB" b="1"/>
            <a:t>Symptoms.</a:t>
          </a:r>
          <a:endParaRPr lang="en-US"/>
        </a:p>
      </dgm:t>
    </dgm:pt>
    <dgm:pt modelId="{F619E9EA-AC2E-4F64-ADE5-83E05FDA34F7}" type="parTrans" cxnId="{3D2DC82F-5AD2-4AC7-991D-1286B7CBB10F}">
      <dgm:prSet/>
      <dgm:spPr/>
      <dgm:t>
        <a:bodyPr/>
        <a:lstStyle/>
        <a:p>
          <a:endParaRPr lang="en-US"/>
        </a:p>
      </dgm:t>
    </dgm:pt>
    <dgm:pt modelId="{9E7AF5CF-76FB-4965-8209-F24C86B64F5E}" type="sibTrans" cxnId="{3D2DC82F-5AD2-4AC7-991D-1286B7CBB10F}">
      <dgm:prSet/>
      <dgm:spPr/>
      <dgm:t>
        <a:bodyPr/>
        <a:lstStyle/>
        <a:p>
          <a:endParaRPr lang="en-US"/>
        </a:p>
      </dgm:t>
    </dgm:pt>
    <dgm:pt modelId="{2982E6BA-D409-421F-B964-8C4021BC7625}" type="pres">
      <dgm:prSet presAssocID="{E5C4153F-41CE-4D6C-A21C-6CD74EB1EAE1}" presName="root" presStyleCnt="0">
        <dgm:presLayoutVars>
          <dgm:dir/>
          <dgm:resizeHandles val="exact"/>
        </dgm:presLayoutVars>
      </dgm:prSet>
      <dgm:spPr/>
    </dgm:pt>
    <dgm:pt modelId="{63FC69A1-7460-4870-81D7-37B9B24B7E25}" type="pres">
      <dgm:prSet presAssocID="{283B366C-F0CC-4AAA-A670-D84670EDABA1}" presName="compNode" presStyleCnt="0"/>
      <dgm:spPr/>
    </dgm:pt>
    <dgm:pt modelId="{D03A741F-55C4-4487-ADB4-0CB4C3C5E8FC}" type="pres">
      <dgm:prSet presAssocID="{283B366C-F0CC-4AAA-A670-D84670EDABA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178A832F-4920-482B-893E-234B15657830}" type="pres">
      <dgm:prSet presAssocID="{283B366C-F0CC-4AAA-A670-D84670EDABA1}" presName="spaceRect" presStyleCnt="0"/>
      <dgm:spPr/>
    </dgm:pt>
    <dgm:pt modelId="{E100EE5A-BE00-4351-ACFD-76985A4803FE}" type="pres">
      <dgm:prSet presAssocID="{283B366C-F0CC-4AAA-A670-D84670EDABA1}" presName="textRect" presStyleLbl="revTx" presStyleIdx="0" presStyleCnt="3">
        <dgm:presLayoutVars>
          <dgm:chMax val="1"/>
          <dgm:chPref val="1"/>
        </dgm:presLayoutVars>
      </dgm:prSet>
      <dgm:spPr/>
    </dgm:pt>
    <dgm:pt modelId="{0C8D3CBB-7CD7-4625-9E0E-5B6DA4C9DD9C}" type="pres">
      <dgm:prSet presAssocID="{F50A76CE-9E89-4ABD-8107-A7DF6FC24A2B}" presName="sibTrans" presStyleCnt="0"/>
      <dgm:spPr/>
    </dgm:pt>
    <dgm:pt modelId="{113B4B7F-F85F-4DC2-86B1-58F7CE63ED70}" type="pres">
      <dgm:prSet presAssocID="{6F462D1F-21C0-4D23-AEF4-CFA701F4368E}" presName="compNode" presStyleCnt="0"/>
      <dgm:spPr/>
    </dgm:pt>
    <dgm:pt modelId="{ED15BC66-EC66-421D-9F16-EA98AC5C1C53}" type="pres">
      <dgm:prSet presAssocID="{6F462D1F-21C0-4D23-AEF4-CFA701F4368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D88C5F75-14CD-4EDB-9E8D-A7500441BBAF}" type="pres">
      <dgm:prSet presAssocID="{6F462D1F-21C0-4D23-AEF4-CFA701F4368E}" presName="spaceRect" presStyleCnt="0"/>
      <dgm:spPr/>
    </dgm:pt>
    <dgm:pt modelId="{B5CA27ED-75F0-4438-8054-EE6D3DD84508}" type="pres">
      <dgm:prSet presAssocID="{6F462D1F-21C0-4D23-AEF4-CFA701F4368E}" presName="textRect" presStyleLbl="revTx" presStyleIdx="1" presStyleCnt="3">
        <dgm:presLayoutVars>
          <dgm:chMax val="1"/>
          <dgm:chPref val="1"/>
        </dgm:presLayoutVars>
      </dgm:prSet>
      <dgm:spPr/>
    </dgm:pt>
    <dgm:pt modelId="{592E3C0F-9162-4676-9B72-3F13CD6B5D26}" type="pres">
      <dgm:prSet presAssocID="{A9271D7A-3526-45E7-95C1-67D83781AB8E}" presName="sibTrans" presStyleCnt="0"/>
      <dgm:spPr/>
    </dgm:pt>
    <dgm:pt modelId="{17C8439A-BB66-483D-A0A5-7C68AD736582}" type="pres">
      <dgm:prSet presAssocID="{7776AF8B-45D5-499D-95F8-182E4D72CE18}" presName="compNode" presStyleCnt="0"/>
      <dgm:spPr/>
    </dgm:pt>
    <dgm:pt modelId="{B3073D9B-E014-4651-8DD4-2C12F1F9D7B9}" type="pres">
      <dgm:prSet presAssocID="{7776AF8B-45D5-499D-95F8-182E4D72CE1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A68D5A69-C98E-4F2C-AF55-3FF46FB5F072}" type="pres">
      <dgm:prSet presAssocID="{7776AF8B-45D5-499D-95F8-182E4D72CE18}" presName="spaceRect" presStyleCnt="0"/>
      <dgm:spPr/>
    </dgm:pt>
    <dgm:pt modelId="{30CA852E-9CC6-46D2-BB4C-43F8FB77FBE8}" type="pres">
      <dgm:prSet presAssocID="{7776AF8B-45D5-499D-95F8-182E4D72CE1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7925E0E-AFAA-491D-AB1C-7645FC5EC9A1}" type="presOf" srcId="{283B366C-F0CC-4AAA-A670-D84670EDABA1}" destId="{E100EE5A-BE00-4351-ACFD-76985A4803FE}" srcOrd="0" destOrd="0" presId="urn:microsoft.com/office/officeart/2018/2/layout/IconLabelList"/>
    <dgm:cxn modelId="{3D2DC82F-5AD2-4AC7-991D-1286B7CBB10F}" srcId="{E5C4153F-41CE-4D6C-A21C-6CD74EB1EAE1}" destId="{7776AF8B-45D5-499D-95F8-182E4D72CE18}" srcOrd="2" destOrd="0" parTransId="{F619E9EA-AC2E-4F64-ADE5-83E05FDA34F7}" sibTransId="{9E7AF5CF-76FB-4965-8209-F24C86B64F5E}"/>
    <dgm:cxn modelId="{7E24985E-9324-4F82-9004-3C11EE79F008}" type="presOf" srcId="{6F462D1F-21C0-4D23-AEF4-CFA701F4368E}" destId="{B5CA27ED-75F0-4438-8054-EE6D3DD84508}" srcOrd="0" destOrd="0" presId="urn:microsoft.com/office/officeart/2018/2/layout/IconLabelList"/>
    <dgm:cxn modelId="{EE745A42-23E6-4834-A14B-58DCF0C1C1DC}" srcId="{E5C4153F-41CE-4D6C-A21C-6CD74EB1EAE1}" destId="{283B366C-F0CC-4AAA-A670-D84670EDABA1}" srcOrd="0" destOrd="0" parTransId="{4C413AA6-B687-44A8-9E8E-068248A0F950}" sibTransId="{F50A76CE-9E89-4ABD-8107-A7DF6FC24A2B}"/>
    <dgm:cxn modelId="{54D61C4A-7EB3-4AAD-9116-BD70A419B3A7}" type="presOf" srcId="{7776AF8B-45D5-499D-95F8-182E4D72CE18}" destId="{30CA852E-9CC6-46D2-BB4C-43F8FB77FBE8}" srcOrd="0" destOrd="0" presId="urn:microsoft.com/office/officeart/2018/2/layout/IconLabelList"/>
    <dgm:cxn modelId="{D9DDF257-5188-46A5-AAB1-EF462627B156}" type="presOf" srcId="{E5C4153F-41CE-4D6C-A21C-6CD74EB1EAE1}" destId="{2982E6BA-D409-421F-B964-8C4021BC7625}" srcOrd="0" destOrd="0" presId="urn:microsoft.com/office/officeart/2018/2/layout/IconLabelList"/>
    <dgm:cxn modelId="{5514D259-F087-402E-B53E-0EA0484EAF52}" srcId="{E5C4153F-41CE-4D6C-A21C-6CD74EB1EAE1}" destId="{6F462D1F-21C0-4D23-AEF4-CFA701F4368E}" srcOrd="1" destOrd="0" parTransId="{282881D1-CF64-40BA-BC1B-57F8074F94D3}" sibTransId="{A9271D7A-3526-45E7-95C1-67D83781AB8E}"/>
    <dgm:cxn modelId="{59D9EEF0-0EB8-48B7-8170-986514749D63}" type="presParOf" srcId="{2982E6BA-D409-421F-B964-8C4021BC7625}" destId="{63FC69A1-7460-4870-81D7-37B9B24B7E25}" srcOrd="0" destOrd="0" presId="urn:microsoft.com/office/officeart/2018/2/layout/IconLabelList"/>
    <dgm:cxn modelId="{6A46C30A-1048-48C0-875B-C64324421163}" type="presParOf" srcId="{63FC69A1-7460-4870-81D7-37B9B24B7E25}" destId="{D03A741F-55C4-4487-ADB4-0CB4C3C5E8FC}" srcOrd="0" destOrd="0" presId="urn:microsoft.com/office/officeart/2018/2/layout/IconLabelList"/>
    <dgm:cxn modelId="{24D1AE9B-A3DD-4469-A6C5-BF8F83AEA2FC}" type="presParOf" srcId="{63FC69A1-7460-4870-81D7-37B9B24B7E25}" destId="{178A832F-4920-482B-893E-234B15657830}" srcOrd="1" destOrd="0" presId="urn:microsoft.com/office/officeart/2018/2/layout/IconLabelList"/>
    <dgm:cxn modelId="{8BF08FA1-07C9-40F5-ADA8-5BC530747644}" type="presParOf" srcId="{63FC69A1-7460-4870-81D7-37B9B24B7E25}" destId="{E100EE5A-BE00-4351-ACFD-76985A4803FE}" srcOrd="2" destOrd="0" presId="urn:microsoft.com/office/officeart/2018/2/layout/IconLabelList"/>
    <dgm:cxn modelId="{5AE795CE-49D3-40C4-932E-E5B54EA61FD8}" type="presParOf" srcId="{2982E6BA-D409-421F-B964-8C4021BC7625}" destId="{0C8D3CBB-7CD7-4625-9E0E-5B6DA4C9DD9C}" srcOrd="1" destOrd="0" presId="urn:microsoft.com/office/officeart/2018/2/layout/IconLabelList"/>
    <dgm:cxn modelId="{F0E205A7-6AF8-4A35-BC0C-8C8F4D1CA16A}" type="presParOf" srcId="{2982E6BA-D409-421F-B964-8C4021BC7625}" destId="{113B4B7F-F85F-4DC2-86B1-58F7CE63ED70}" srcOrd="2" destOrd="0" presId="urn:microsoft.com/office/officeart/2018/2/layout/IconLabelList"/>
    <dgm:cxn modelId="{99337102-380B-4A28-A7DB-138DD0940ED7}" type="presParOf" srcId="{113B4B7F-F85F-4DC2-86B1-58F7CE63ED70}" destId="{ED15BC66-EC66-421D-9F16-EA98AC5C1C53}" srcOrd="0" destOrd="0" presId="urn:microsoft.com/office/officeart/2018/2/layout/IconLabelList"/>
    <dgm:cxn modelId="{07EA5DA8-637B-4D89-AEEF-30D0249E58C2}" type="presParOf" srcId="{113B4B7F-F85F-4DC2-86B1-58F7CE63ED70}" destId="{D88C5F75-14CD-4EDB-9E8D-A7500441BBAF}" srcOrd="1" destOrd="0" presId="urn:microsoft.com/office/officeart/2018/2/layout/IconLabelList"/>
    <dgm:cxn modelId="{EB4DF7B8-F80B-4EBB-99B0-63515431EED4}" type="presParOf" srcId="{113B4B7F-F85F-4DC2-86B1-58F7CE63ED70}" destId="{B5CA27ED-75F0-4438-8054-EE6D3DD84508}" srcOrd="2" destOrd="0" presId="urn:microsoft.com/office/officeart/2018/2/layout/IconLabelList"/>
    <dgm:cxn modelId="{DD8E6052-133C-4DD6-9D9A-73AD0096F54F}" type="presParOf" srcId="{2982E6BA-D409-421F-B964-8C4021BC7625}" destId="{592E3C0F-9162-4676-9B72-3F13CD6B5D26}" srcOrd="3" destOrd="0" presId="urn:microsoft.com/office/officeart/2018/2/layout/IconLabelList"/>
    <dgm:cxn modelId="{1E929BB6-76A1-458F-A223-3E6FD3C97C0B}" type="presParOf" srcId="{2982E6BA-D409-421F-B964-8C4021BC7625}" destId="{17C8439A-BB66-483D-A0A5-7C68AD736582}" srcOrd="4" destOrd="0" presId="urn:microsoft.com/office/officeart/2018/2/layout/IconLabelList"/>
    <dgm:cxn modelId="{CB15C191-C0BC-4D4B-BC74-921FC56D146D}" type="presParOf" srcId="{17C8439A-BB66-483D-A0A5-7C68AD736582}" destId="{B3073D9B-E014-4651-8DD4-2C12F1F9D7B9}" srcOrd="0" destOrd="0" presId="urn:microsoft.com/office/officeart/2018/2/layout/IconLabelList"/>
    <dgm:cxn modelId="{3831C6F3-D4A0-43AB-BA00-15E8879EF1ED}" type="presParOf" srcId="{17C8439A-BB66-483D-A0A5-7C68AD736582}" destId="{A68D5A69-C98E-4F2C-AF55-3FF46FB5F072}" srcOrd="1" destOrd="0" presId="urn:microsoft.com/office/officeart/2018/2/layout/IconLabelList"/>
    <dgm:cxn modelId="{C9FF03A3-D0F6-4B0E-B965-B3B2C9D9D037}" type="presParOf" srcId="{17C8439A-BB66-483D-A0A5-7C68AD736582}" destId="{30CA852E-9CC6-46D2-BB4C-43F8FB77FBE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786BE0-2A7A-4389-9441-BB8CA46237C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A6C142-3DBF-4919-8736-BC4CF177107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Talk to your Challenge Owner, they are here as the client and can answer any questions you may have about the problem.</a:t>
          </a:r>
          <a:endParaRPr lang="en-US"/>
        </a:p>
      </dgm:t>
    </dgm:pt>
    <dgm:pt modelId="{EFF77F5D-D6B4-484A-95E8-094C4DC21569}" type="parTrans" cxnId="{5E12EA96-E6EC-42D8-BDB0-F679A1A33555}">
      <dgm:prSet/>
      <dgm:spPr/>
      <dgm:t>
        <a:bodyPr/>
        <a:lstStyle/>
        <a:p>
          <a:endParaRPr lang="en-US"/>
        </a:p>
      </dgm:t>
    </dgm:pt>
    <dgm:pt modelId="{03900129-93F8-4341-AEA8-91C6D86BBE9A}" type="sibTrans" cxnId="{5E12EA96-E6EC-42D8-BDB0-F679A1A33555}">
      <dgm:prSet/>
      <dgm:spPr/>
      <dgm:t>
        <a:bodyPr/>
        <a:lstStyle/>
        <a:p>
          <a:endParaRPr lang="en-US"/>
        </a:p>
      </dgm:t>
    </dgm:pt>
    <dgm:pt modelId="{45E15E4E-F94C-4C6F-B6BC-ECF0DB493B6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Use your Pain Points as some core needs to focus on.</a:t>
          </a:r>
          <a:endParaRPr lang="en-US"/>
        </a:p>
      </dgm:t>
    </dgm:pt>
    <dgm:pt modelId="{B51DB289-CC41-411B-AF3F-226FC8EE6CC4}" type="parTrans" cxnId="{F958749C-5012-4EA4-A4F5-D3EDC0542705}">
      <dgm:prSet/>
      <dgm:spPr/>
      <dgm:t>
        <a:bodyPr/>
        <a:lstStyle/>
        <a:p>
          <a:endParaRPr lang="en-US"/>
        </a:p>
      </dgm:t>
    </dgm:pt>
    <dgm:pt modelId="{2A68506C-06EB-4D5D-BC71-ED2B135EEB29}" type="sibTrans" cxnId="{F958749C-5012-4EA4-A4F5-D3EDC0542705}">
      <dgm:prSet/>
      <dgm:spPr/>
      <dgm:t>
        <a:bodyPr/>
        <a:lstStyle/>
        <a:p>
          <a:endParaRPr lang="en-US"/>
        </a:p>
      </dgm:t>
    </dgm:pt>
    <dgm:pt modelId="{650CC3C0-93A9-462E-85A4-4CF36C96840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Begin thinking about what sort of tools will best fit the problem, what software you will use to create the solution.</a:t>
          </a:r>
          <a:endParaRPr lang="en-US"/>
        </a:p>
      </dgm:t>
    </dgm:pt>
    <dgm:pt modelId="{C6CA4A09-531F-457D-8076-8B33B3CDC7B2}" type="parTrans" cxnId="{E1AAEAA2-AD70-49C6-870C-1CBE7D5BCD02}">
      <dgm:prSet/>
      <dgm:spPr/>
      <dgm:t>
        <a:bodyPr/>
        <a:lstStyle/>
        <a:p>
          <a:endParaRPr lang="en-US"/>
        </a:p>
      </dgm:t>
    </dgm:pt>
    <dgm:pt modelId="{CF6ADC91-9278-4F54-9109-4F0CCFC42DE6}" type="sibTrans" cxnId="{E1AAEAA2-AD70-49C6-870C-1CBE7D5BCD02}">
      <dgm:prSet/>
      <dgm:spPr/>
      <dgm:t>
        <a:bodyPr/>
        <a:lstStyle/>
        <a:p>
          <a:endParaRPr lang="en-US"/>
        </a:p>
      </dgm:t>
    </dgm:pt>
    <dgm:pt modelId="{77AEE87F-2956-4382-9A75-F91EBD5E0979}" type="pres">
      <dgm:prSet presAssocID="{AD786BE0-2A7A-4389-9441-BB8CA46237C0}" presName="root" presStyleCnt="0">
        <dgm:presLayoutVars>
          <dgm:dir/>
          <dgm:resizeHandles val="exact"/>
        </dgm:presLayoutVars>
      </dgm:prSet>
      <dgm:spPr/>
    </dgm:pt>
    <dgm:pt modelId="{E214F462-C6CF-463F-8403-EBED9E9AB31C}" type="pres">
      <dgm:prSet presAssocID="{55A6C142-3DBF-4919-8736-BC4CF1771076}" presName="compNode" presStyleCnt="0"/>
      <dgm:spPr/>
    </dgm:pt>
    <dgm:pt modelId="{DA49CF12-1F70-4835-AA39-D085E6E1022B}" type="pres">
      <dgm:prSet presAssocID="{55A6C142-3DBF-4919-8736-BC4CF17710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CAA1327A-8454-4243-80B7-86A0307915C4}" type="pres">
      <dgm:prSet presAssocID="{55A6C142-3DBF-4919-8736-BC4CF1771076}" presName="spaceRect" presStyleCnt="0"/>
      <dgm:spPr/>
    </dgm:pt>
    <dgm:pt modelId="{FFEC0936-D139-4827-8434-F726776E230B}" type="pres">
      <dgm:prSet presAssocID="{55A6C142-3DBF-4919-8736-BC4CF1771076}" presName="textRect" presStyleLbl="revTx" presStyleIdx="0" presStyleCnt="3">
        <dgm:presLayoutVars>
          <dgm:chMax val="1"/>
          <dgm:chPref val="1"/>
        </dgm:presLayoutVars>
      </dgm:prSet>
      <dgm:spPr/>
    </dgm:pt>
    <dgm:pt modelId="{C918986D-3009-46DD-A2C9-BA5862630A5C}" type="pres">
      <dgm:prSet presAssocID="{03900129-93F8-4341-AEA8-91C6D86BBE9A}" presName="sibTrans" presStyleCnt="0"/>
      <dgm:spPr/>
    </dgm:pt>
    <dgm:pt modelId="{D5A043AA-43A5-4484-9474-D61DB9738148}" type="pres">
      <dgm:prSet presAssocID="{45E15E4E-F94C-4C6F-B6BC-ECF0DB493B6B}" presName="compNode" presStyleCnt="0"/>
      <dgm:spPr/>
    </dgm:pt>
    <dgm:pt modelId="{D56DBF17-7558-4A27-A455-FE1B97484BBA}" type="pres">
      <dgm:prSet presAssocID="{45E15E4E-F94C-4C6F-B6BC-ECF0DB493B6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18128D0A-8B73-4766-A5CB-13F0E1332A1B}" type="pres">
      <dgm:prSet presAssocID="{45E15E4E-F94C-4C6F-B6BC-ECF0DB493B6B}" presName="spaceRect" presStyleCnt="0"/>
      <dgm:spPr/>
    </dgm:pt>
    <dgm:pt modelId="{0729D365-178B-4268-B71E-7F67CC52BCD1}" type="pres">
      <dgm:prSet presAssocID="{45E15E4E-F94C-4C6F-B6BC-ECF0DB493B6B}" presName="textRect" presStyleLbl="revTx" presStyleIdx="1" presStyleCnt="3">
        <dgm:presLayoutVars>
          <dgm:chMax val="1"/>
          <dgm:chPref val="1"/>
        </dgm:presLayoutVars>
      </dgm:prSet>
      <dgm:spPr/>
    </dgm:pt>
    <dgm:pt modelId="{6AE0ED96-92B8-4F40-BC5F-0EFFB370EF7A}" type="pres">
      <dgm:prSet presAssocID="{2A68506C-06EB-4D5D-BC71-ED2B135EEB29}" presName="sibTrans" presStyleCnt="0"/>
      <dgm:spPr/>
    </dgm:pt>
    <dgm:pt modelId="{AEAB2D51-77A5-4E6F-B862-629400E90C3F}" type="pres">
      <dgm:prSet presAssocID="{650CC3C0-93A9-462E-85A4-4CF36C96840E}" presName="compNode" presStyleCnt="0"/>
      <dgm:spPr/>
    </dgm:pt>
    <dgm:pt modelId="{54382900-6E28-4D36-9B4A-7CBDC007FC66}" type="pres">
      <dgm:prSet presAssocID="{650CC3C0-93A9-462E-85A4-4CF36C96840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DA25DE92-DA4C-4407-8A70-ED83F5733EFE}" type="pres">
      <dgm:prSet presAssocID="{650CC3C0-93A9-462E-85A4-4CF36C96840E}" presName="spaceRect" presStyleCnt="0"/>
      <dgm:spPr/>
    </dgm:pt>
    <dgm:pt modelId="{5D22985C-4F36-4BC9-A43D-9F3D9F00C9CF}" type="pres">
      <dgm:prSet presAssocID="{650CC3C0-93A9-462E-85A4-4CF36C96840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651D667-748A-4B68-91BD-A4712B816265}" type="presOf" srcId="{AD786BE0-2A7A-4389-9441-BB8CA46237C0}" destId="{77AEE87F-2956-4382-9A75-F91EBD5E0979}" srcOrd="0" destOrd="0" presId="urn:microsoft.com/office/officeart/2018/2/layout/IconLabelList"/>
    <dgm:cxn modelId="{C649188A-5E43-47DB-B782-129349C1E489}" type="presOf" srcId="{650CC3C0-93A9-462E-85A4-4CF36C96840E}" destId="{5D22985C-4F36-4BC9-A43D-9F3D9F00C9CF}" srcOrd="0" destOrd="0" presId="urn:microsoft.com/office/officeart/2018/2/layout/IconLabelList"/>
    <dgm:cxn modelId="{5B6D2094-5E31-4479-BFB7-C5270B82E23E}" type="presOf" srcId="{55A6C142-3DBF-4919-8736-BC4CF1771076}" destId="{FFEC0936-D139-4827-8434-F726776E230B}" srcOrd="0" destOrd="0" presId="urn:microsoft.com/office/officeart/2018/2/layout/IconLabelList"/>
    <dgm:cxn modelId="{5E12EA96-E6EC-42D8-BDB0-F679A1A33555}" srcId="{AD786BE0-2A7A-4389-9441-BB8CA46237C0}" destId="{55A6C142-3DBF-4919-8736-BC4CF1771076}" srcOrd="0" destOrd="0" parTransId="{EFF77F5D-D6B4-484A-95E8-094C4DC21569}" sibTransId="{03900129-93F8-4341-AEA8-91C6D86BBE9A}"/>
    <dgm:cxn modelId="{F958749C-5012-4EA4-A4F5-D3EDC0542705}" srcId="{AD786BE0-2A7A-4389-9441-BB8CA46237C0}" destId="{45E15E4E-F94C-4C6F-B6BC-ECF0DB493B6B}" srcOrd="1" destOrd="0" parTransId="{B51DB289-CC41-411B-AF3F-226FC8EE6CC4}" sibTransId="{2A68506C-06EB-4D5D-BC71-ED2B135EEB29}"/>
    <dgm:cxn modelId="{E1AAEAA2-AD70-49C6-870C-1CBE7D5BCD02}" srcId="{AD786BE0-2A7A-4389-9441-BB8CA46237C0}" destId="{650CC3C0-93A9-462E-85A4-4CF36C96840E}" srcOrd="2" destOrd="0" parTransId="{C6CA4A09-531F-457D-8076-8B33B3CDC7B2}" sibTransId="{CF6ADC91-9278-4F54-9109-4F0CCFC42DE6}"/>
    <dgm:cxn modelId="{AFD3B4C4-F763-4F07-8E5F-0B976404F7F8}" type="presOf" srcId="{45E15E4E-F94C-4C6F-B6BC-ECF0DB493B6B}" destId="{0729D365-178B-4268-B71E-7F67CC52BCD1}" srcOrd="0" destOrd="0" presId="urn:microsoft.com/office/officeart/2018/2/layout/IconLabelList"/>
    <dgm:cxn modelId="{AC9F4B1E-DF7A-4226-8EC4-67135B907657}" type="presParOf" srcId="{77AEE87F-2956-4382-9A75-F91EBD5E0979}" destId="{E214F462-C6CF-463F-8403-EBED9E9AB31C}" srcOrd="0" destOrd="0" presId="urn:microsoft.com/office/officeart/2018/2/layout/IconLabelList"/>
    <dgm:cxn modelId="{B509189D-8D84-4E46-9CFB-6CCF1E90D7BE}" type="presParOf" srcId="{E214F462-C6CF-463F-8403-EBED9E9AB31C}" destId="{DA49CF12-1F70-4835-AA39-D085E6E1022B}" srcOrd="0" destOrd="0" presId="urn:microsoft.com/office/officeart/2018/2/layout/IconLabelList"/>
    <dgm:cxn modelId="{96E43CF4-50EE-46BB-9AE0-4037FA7C53B3}" type="presParOf" srcId="{E214F462-C6CF-463F-8403-EBED9E9AB31C}" destId="{CAA1327A-8454-4243-80B7-86A0307915C4}" srcOrd="1" destOrd="0" presId="urn:microsoft.com/office/officeart/2018/2/layout/IconLabelList"/>
    <dgm:cxn modelId="{01976738-5BCA-4AAC-BD7B-B1A50ED840EC}" type="presParOf" srcId="{E214F462-C6CF-463F-8403-EBED9E9AB31C}" destId="{FFEC0936-D139-4827-8434-F726776E230B}" srcOrd="2" destOrd="0" presId="urn:microsoft.com/office/officeart/2018/2/layout/IconLabelList"/>
    <dgm:cxn modelId="{0B753020-2C5C-4127-AD68-3A6169242C25}" type="presParOf" srcId="{77AEE87F-2956-4382-9A75-F91EBD5E0979}" destId="{C918986D-3009-46DD-A2C9-BA5862630A5C}" srcOrd="1" destOrd="0" presId="urn:microsoft.com/office/officeart/2018/2/layout/IconLabelList"/>
    <dgm:cxn modelId="{F2AE311D-898C-4710-B3EC-FB2905D5FE1C}" type="presParOf" srcId="{77AEE87F-2956-4382-9A75-F91EBD5E0979}" destId="{D5A043AA-43A5-4484-9474-D61DB9738148}" srcOrd="2" destOrd="0" presId="urn:microsoft.com/office/officeart/2018/2/layout/IconLabelList"/>
    <dgm:cxn modelId="{5BFFB6C4-3419-427C-B369-BE9E94872D1B}" type="presParOf" srcId="{D5A043AA-43A5-4484-9474-D61DB9738148}" destId="{D56DBF17-7558-4A27-A455-FE1B97484BBA}" srcOrd="0" destOrd="0" presId="urn:microsoft.com/office/officeart/2018/2/layout/IconLabelList"/>
    <dgm:cxn modelId="{AC28613B-D1AC-4599-8F86-404FE6C16AB2}" type="presParOf" srcId="{D5A043AA-43A5-4484-9474-D61DB9738148}" destId="{18128D0A-8B73-4766-A5CB-13F0E1332A1B}" srcOrd="1" destOrd="0" presId="urn:microsoft.com/office/officeart/2018/2/layout/IconLabelList"/>
    <dgm:cxn modelId="{8FBA9533-2E36-4E0C-AA5E-783992042356}" type="presParOf" srcId="{D5A043AA-43A5-4484-9474-D61DB9738148}" destId="{0729D365-178B-4268-B71E-7F67CC52BCD1}" srcOrd="2" destOrd="0" presId="urn:microsoft.com/office/officeart/2018/2/layout/IconLabelList"/>
    <dgm:cxn modelId="{73192D8B-AF88-4B19-AAFC-22A9FBA9F129}" type="presParOf" srcId="{77AEE87F-2956-4382-9A75-F91EBD5E0979}" destId="{6AE0ED96-92B8-4F40-BC5F-0EFFB370EF7A}" srcOrd="3" destOrd="0" presId="urn:microsoft.com/office/officeart/2018/2/layout/IconLabelList"/>
    <dgm:cxn modelId="{E7DEAE68-FA5A-4D41-9014-6AFD563BB34D}" type="presParOf" srcId="{77AEE87F-2956-4382-9A75-F91EBD5E0979}" destId="{AEAB2D51-77A5-4E6F-B862-629400E90C3F}" srcOrd="4" destOrd="0" presId="urn:microsoft.com/office/officeart/2018/2/layout/IconLabelList"/>
    <dgm:cxn modelId="{C31DD7B6-79F1-482F-919D-D429E873177F}" type="presParOf" srcId="{AEAB2D51-77A5-4E6F-B862-629400E90C3F}" destId="{54382900-6E28-4D36-9B4A-7CBDC007FC66}" srcOrd="0" destOrd="0" presId="urn:microsoft.com/office/officeart/2018/2/layout/IconLabelList"/>
    <dgm:cxn modelId="{E4CE68DF-0D5A-4E3D-B717-7E1142A8C78E}" type="presParOf" srcId="{AEAB2D51-77A5-4E6F-B862-629400E90C3F}" destId="{DA25DE92-DA4C-4407-8A70-ED83F5733EFE}" srcOrd="1" destOrd="0" presId="urn:microsoft.com/office/officeart/2018/2/layout/IconLabelList"/>
    <dgm:cxn modelId="{43999EF2-1DA2-422E-B080-7239D59C1FD0}" type="presParOf" srcId="{AEAB2D51-77A5-4E6F-B862-629400E90C3F}" destId="{5D22985C-4F36-4BC9-A43D-9F3D9F00C9C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01474-ED06-4FF7-8CB6-DE362B4957B7}">
      <dsp:nvSpPr>
        <dsp:cNvPr id="0" name=""/>
        <dsp:cNvSpPr/>
      </dsp:nvSpPr>
      <dsp:spPr>
        <a:xfrm>
          <a:off x="0" y="1981"/>
          <a:ext cx="53292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899D5-082A-45B8-8874-6A7CB270E72F}">
      <dsp:nvSpPr>
        <dsp:cNvPr id="0" name=""/>
        <dsp:cNvSpPr/>
      </dsp:nvSpPr>
      <dsp:spPr>
        <a:xfrm>
          <a:off x="0" y="1981"/>
          <a:ext cx="5329236" cy="675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Requirements Gathering</a:t>
          </a:r>
        </a:p>
      </dsp:txBody>
      <dsp:txXfrm>
        <a:off x="0" y="1981"/>
        <a:ext cx="5329236" cy="675614"/>
      </dsp:txXfrm>
    </dsp:sp>
    <dsp:sp modelId="{5218590D-A6FA-4841-BDAC-2B6B484CEB3A}">
      <dsp:nvSpPr>
        <dsp:cNvPr id="0" name=""/>
        <dsp:cNvSpPr/>
      </dsp:nvSpPr>
      <dsp:spPr>
        <a:xfrm>
          <a:off x="0" y="677595"/>
          <a:ext cx="53292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965A7-4C3C-4ADA-B1DE-E4B84585333E}">
      <dsp:nvSpPr>
        <dsp:cNvPr id="0" name=""/>
        <dsp:cNvSpPr/>
      </dsp:nvSpPr>
      <dsp:spPr>
        <a:xfrm>
          <a:off x="0" y="677595"/>
          <a:ext cx="5329236" cy="675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Product Vision</a:t>
          </a:r>
        </a:p>
      </dsp:txBody>
      <dsp:txXfrm>
        <a:off x="0" y="677595"/>
        <a:ext cx="5329236" cy="675614"/>
      </dsp:txXfrm>
    </dsp:sp>
    <dsp:sp modelId="{351F1528-4BD0-491F-9D3E-214045E874D6}">
      <dsp:nvSpPr>
        <dsp:cNvPr id="0" name=""/>
        <dsp:cNvSpPr/>
      </dsp:nvSpPr>
      <dsp:spPr>
        <a:xfrm>
          <a:off x="0" y="1353210"/>
          <a:ext cx="53292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017D9F-0284-4BB0-8FF0-78E57E375183}">
      <dsp:nvSpPr>
        <dsp:cNvPr id="0" name=""/>
        <dsp:cNvSpPr/>
      </dsp:nvSpPr>
      <dsp:spPr>
        <a:xfrm>
          <a:off x="0" y="1353210"/>
          <a:ext cx="5329236" cy="675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User Story</a:t>
          </a:r>
        </a:p>
      </dsp:txBody>
      <dsp:txXfrm>
        <a:off x="0" y="1353210"/>
        <a:ext cx="5329236" cy="675614"/>
      </dsp:txXfrm>
    </dsp:sp>
    <dsp:sp modelId="{466AB689-5CAD-4460-B108-F8C5F265DE27}">
      <dsp:nvSpPr>
        <dsp:cNvPr id="0" name=""/>
        <dsp:cNvSpPr/>
      </dsp:nvSpPr>
      <dsp:spPr>
        <a:xfrm>
          <a:off x="0" y="2028824"/>
          <a:ext cx="53292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9E834-C342-4559-8A16-B48C311EAD63}">
      <dsp:nvSpPr>
        <dsp:cNvPr id="0" name=""/>
        <dsp:cNvSpPr/>
      </dsp:nvSpPr>
      <dsp:spPr>
        <a:xfrm>
          <a:off x="0" y="2028825"/>
          <a:ext cx="5329236" cy="675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Value</a:t>
          </a:r>
        </a:p>
      </dsp:txBody>
      <dsp:txXfrm>
        <a:off x="0" y="2028825"/>
        <a:ext cx="5329236" cy="675614"/>
      </dsp:txXfrm>
    </dsp:sp>
    <dsp:sp modelId="{FF8153D6-AE1A-4F2E-B25A-8CC0AD834E33}">
      <dsp:nvSpPr>
        <dsp:cNvPr id="0" name=""/>
        <dsp:cNvSpPr/>
      </dsp:nvSpPr>
      <dsp:spPr>
        <a:xfrm>
          <a:off x="0" y="2704439"/>
          <a:ext cx="53292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92EA05-C034-481A-9CE7-8486A45F02FB}">
      <dsp:nvSpPr>
        <dsp:cNvPr id="0" name=""/>
        <dsp:cNvSpPr/>
      </dsp:nvSpPr>
      <dsp:spPr>
        <a:xfrm>
          <a:off x="0" y="2704439"/>
          <a:ext cx="5329236" cy="675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Concept</a:t>
          </a:r>
        </a:p>
      </dsp:txBody>
      <dsp:txXfrm>
        <a:off x="0" y="2704439"/>
        <a:ext cx="5329236" cy="675614"/>
      </dsp:txXfrm>
    </dsp:sp>
    <dsp:sp modelId="{2D20A0C0-3396-4452-972A-FE5998D8A209}">
      <dsp:nvSpPr>
        <dsp:cNvPr id="0" name=""/>
        <dsp:cNvSpPr/>
      </dsp:nvSpPr>
      <dsp:spPr>
        <a:xfrm>
          <a:off x="0" y="3380054"/>
          <a:ext cx="53292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7451D6-9D05-433E-AD43-F924EB7A86A5}">
      <dsp:nvSpPr>
        <dsp:cNvPr id="0" name=""/>
        <dsp:cNvSpPr/>
      </dsp:nvSpPr>
      <dsp:spPr>
        <a:xfrm>
          <a:off x="0" y="3380054"/>
          <a:ext cx="5329236" cy="675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Design</a:t>
          </a:r>
        </a:p>
      </dsp:txBody>
      <dsp:txXfrm>
        <a:off x="0" y="3380054"/>
        <a:ext cx="5329236" cy="6756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3A741F-55C4-4487-ADB4-0CB4C3C5E8FC}">
      <dsp:nvSpPr>
        <dsp:cNvPr id="0" name=""/>
        <dsp:cNvSpPr/>
      </dsp:nvSpPr>
      <dsp:spPr>
        <a:xfrm>
          <a:off x="683434" y="1655787"/>
          <a:ext cx="967052" cy="9670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00EE5A-BE00-4351-ACFD-76985A4803FE}">
      <dsp:nvSpPr>
        <dsp:cNvPr id="0" name=""/>
        <dsp:cNvSpPr/>
      </dsp:nvSpPr>
      <dsp:spPr>
        <a:xfrm>
          <a:off x="92458" y="2941901"/>
          <a:ext cx="214900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A Hack is about exploring </a:t>
          </a:r>
          <a:r>
            <a:rPr lang="en-GB" sz="1100" b="1" kern="1200"/>
            <a:t>The Art of the Possible</a:t>
          </a:r>
          <a:r>
            <a:rPr lang="en-GB" sz="1100" kern="1200"/>
            <a:t> and trying to find innovative solutions to real world problems.</a:t>
          </a:r>
          <a:endParaRPr lang="en-US" sz="1100" kern="1200"/>
        </a:p>
      </dsp:txBody>
      <dsp:txXfrm>
        <a:off x="92458" y="2941901"/>
        <a:ext cx="2149005" cy="720000"/>
      </dsp:txXfrm>
    </dsp:sp>
    <dsp:sp modelId="{ED15BC66-EC66-421D-9F16-EA98AC5C1C53}">
      <dsp:nvSpPr>
        <dsp:cNvPr id="0" name=""/>
        <dsp:cNvSpPr/>
      </dsp:nvSpPr>
      <dsp:spPr>
        <a:xfrm>
          <a:off x="3208515" y="1655787"/>
          <a:ext cx="967052" cy="9670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CA27ED-75F0-4438-8054-EE6D3DD84508}">
      <dsp:nvSpPr>
        <dsp:cNvPr id="0" name=""/>
        <dsp:cNvSpPr/>
      </dsp:nvSpPr>
      <dsp:spPr>
        <a:xfrm>
          <a:off x="2617539" y="2941901"/>
          <a:ext cx="214900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Always start by analysing the problem and finding the </a:t>
          </a:r>
          <a:r>
            <a:rPr lang="en-GB" sz="1100" b="1" kern="1200"/>
            <a:t>Root Cause.</a:t>
          </a:r>
          <a:endParaRPr lang="en-US" sz="1100" kern="1200"/>
        </a:p>
      </dsp:txBody>
      <dsp:txXfrm>
        <a:off x="2617539" y="2941901"/>
        <a:ext cx="2149005" cy="720000"/>
      </dsp:txXfrm>
    </dsp:sp>
    <dsp:sp modelId="{B3073D9B-E014-4651-8DD4-2C12F1F9D7B9}">
      <dsp:nvSpPr>
        <dsp:cNvPr id="0" name=""/>
        <dsp:cNvSpPr/>
      </dsp:nvSpPr>
      <dsp:spPr>
        <a:xfrm>
          <a:off x="5733596" y="1655787"/>
          <a:ext cx="967052" cy="9670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A852E-9CC6-46D2-BB4C-43F8FB77FBE8}">
      <dsp:nvSpPr>
        <dsp:cNvPr id="0" name=""/>
        <dsp:cNvSpPr/>
      </dsp:nvSpPr>
      <dsp:spPr>
        <a:xfrm>
          <a:off x="5142620" y="2941901"/>
          <a:ext cx="214900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Solve the </a:t>
          </a:r>
          <a:r>
            <a:rPr lang="en-GB" sz="1100" b="1" kern="1200"/>
            <a:t>Problem</a:t>
          </a:r>
          <a:r>
            <a:rPr lang="en-GB" sz="1100" kern="1200"/>
            <a:t> not the </a:t>
          </a:r>
          <a:r>
            <a:rPr lang="en-GB" sz="1100" b="1" kern="1200"/>
            <a:t>Symptoms.</a:t>
          </a:r>
          <a:endParaRPr lang="en-US" sz="1100" kern="1200"/>
        </a:p>
      </dsp:txBody>
      <dsp:txXfrm>
        <a:off x="5142620" y="2941901"/>
        <a:ext cx="2149005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9CF12-1F70-4835-AA39-D085E6E1022B}">
      <dsp:nvSpPr>
        <dsp:cNvPr id="0" name=""/>
        <dsp:cNvSpPr/>
      </dsp:nvSpPr>
      <dsp:spPr>
        <a:xfrm>
          <a:off x="993187" y="1430971"/>
          <a:ext cx="1463296" cy="14632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C0936-D139-4827-8434-F726776E230B}">
      <dsp:nvSpPr>
        <dsp:cNvPr id="0" name=""/>
        <dsp:cNvSpPr/>
      </dsp:nvSpPr>
      <dsp:spPr>
        <a:xfrm>
          <a:off x="98950" y="3279605"/>
          <a:ext cx="325177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Talk to your Challenge Owner, they are here as the client and can answer any questions you may have about the problem.</a:t>
          </a:r>
          <a:endParaRPr lang="en-US" sz="1400" kern="1200"/>
        </a:p>
      </dsp:txBody>
      <dsp:txXfrm>
        <a:off x="98950" y="3279605"/>
        <a:ext cx="3251770" cy="720000"/>
      </dsp:txXfrm>
    </dsp:sp>
    <dsp:sp modelId="{D56DBF17-7558-4A27-A455-FE1B97484BBA}">
      <dsp:nvSpPr>
        <dsp:cNvPr id="0" name=""/>
        <dsp:cNvSpPr/>
      </dsp:nvSpPr>
      <dsp:spPr>
        <a:xfrm>
          <a:off x="4814017" y="1430971"/>
          <a:ext cx="1463296" cy="14632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9D365-178B-4268-B71E-7F67CC52BCD1}">
      <dsp:nvSpPr>
        <dsp:cNvPr id="0" name=""/>
        <dsp:cNvSpPr/>
      </dsp:nvSpPr>
      <dsp:spPr>
        <a:xfrm>
          <a:off x="3919780" y="3279605"/>
          <a:ext cx="325177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Use your Pain Points as some core needs to focus on.</a:t>
          </a:r>
          <a:endParaRPr lang="en-US" sz="1400" kern="1200"/>
        </a:p>
      </dsp:txBody>
      <dsp:txXfrm>
        <a:off x="3919780" y="3279605"/>
        <a:ext cx="3251770" cy="720000"/>
      </dsp:txXfrm>
    </dsp:sp>
    <dsp:sp modelId="{54382900-6E28-4D36-9B4A-7CBDC007FC66}">
      <dsp:nvSpPr>
        <dsp:cNvPr id="0" name=""/>
        <dsp:cNvSpPr/>
      </dsp:nvSpPr>
      <dsp:spPr>
        <a:xfrm>
          <a:off x="8634848" y="1430971"/>
          <a:ext cx="1463296" cy="14632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22985C-4F36-4BC9-A43D-9F3D9F00C9CF}">
      <dsp:nvSpPr>
        <dsp:cNvPr id="0" name=""/>
        <dsp:cNvSpPr/>
      </dsp:nvSpPr>
      <dsp:spPr>
        <a:xfrm>
          <a:off x="7740611" y="3279605"/>
          <a:ext cx="325177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Begin thinking about what sort of tools will best fit the problem, what software you will use to create the solution.</a:t>
          </a:r>
          <a:endParaRPr lang="en-US" sz="1400" kern="1200"/>
        </a:p>
      </dsp:txBody>
      <dsp:txXfrm>
        <a:off x="7740611" y="3279605"/>
        <a:ext cx="325177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294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579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3">
            <a:extLst>
              <a:ext uri="{FF2B5EF4-FFF2-40B4-BE49-F238E27FC236}">
                <a16:creationId xmlns:a16="http://schemas.microsoft.com/office/drawing/2014/main" id="{300D5AA9-BAFF-F011-316F-6AC90B018CB8}"/>
              </a:ext>
            </a:extLst>
          </p:cNvPr>
          <p:cNvSpPr/>
          <p:nvPr userDrawn="1"/>
        </p:nvSpPr>
        <p:spPr>
          <a:xfrm>
            <a:off x="0" y="6059978"/>
            <a:ext cx="12192000" cy="0"/>
          </a:xfrm>
          <a:prstGeom prst="line">
            <a:avLst/>
          </a:prstGeom>
          <a:ln w="28575" cap="flat">
            <a:solidFill>
              <a:srgbClr val="E7EBE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3" name="Picture 2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469AA126-3C26-3DF0-E344-F20E5F0729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75"/>
          <a:stretch/>
        </p:blipFill>
        <p:spPr>
          <a:xfrm>
            <a:off x="32275" y="6108193"/>
            <a:ext cx="1406000" cy="714882"/>
          </a:xfrm>
          <a:prstGeom prst="rect">
            <a:avLst/>
          </a:prstGeom>
        </p:spPr>
      </p:pic>
      <p:sp>
        <p:nvSpPr>
          <p:cNvPr id="6" name="AutoShape 14">
            <a:extLst>
              <a:ext uri="{FF2B5EF4-FFF2-40B4-BE49-F238E27FC236}">
                <a16:creationId xmlns:a16="http://schemas.microsoft.com/office/drawing/2014/main" id="{9E76E18B-F5DE-4E5F-08D6-15857C4AE876}"/>
              </a:ext>
            </a:extLst>
          </p:cNvPr>
          <p:cNvSpPr/>
          <p:nvPr userDrawn="1"/>
        </p:nvSpPr>
        <p:spPr>
          <a:xfrm>
            <a:off x="0" y="6066211"/>
            <a:ext cx="12192000" cy="0"/>
          </a:xfrm>
          <a:prstGeom prst="line">
            <a:avLst/>
          </a:prstGeom>
          <a:ln w="28575" cap="flat">
            <a:solidFill>
              <a:srgbClr val="00ACC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pic>
        <p:nvPicPr>
          <p:cNvPr id="4" name="Picture 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7003D971-E108-7122-07BC-E985F5A5EB5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27"/>
          <a:stretch/>
        </p:blipFill>
        <p:spPr>
          <a:xfrm>
            <a:off x="0" y="0"/>
            <a:ext cx="12192000" cy="605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91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1" r:id="rId1"/>
    <p:sldLayoutId id="2147484024" r:id="rId2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Bahnschrift Light Condensed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 Nova Light" panose="020B03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 Nova Light" panose="020B03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 Nova Light" panose="020B03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 Nova Light" panose="020B03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 Nova Light" panose="020B03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BA4F3D8-693D-F995-93DC-8AFB2D507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149" b="303"/>
          <a:stretch/>
        </p:blipFill>
        <p:spPr>
          <a:xfrm>
            <a:off x="6151133" y="10"/>
            <a:ext cx="6040867" cy="604823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2826E7-5987-6F53-640E-E73B9BACEC55}"/>
              </a:ext>
            </a:extLst>
          </p:cNvPr>
          <p:cNvSpPr txBox="1"/>
          <p:nvPr/>
        </p:nvSpPr>
        <p:spPr>
          <a:xfrm>
            <a:off x="874467" y="2738660"/>
            <a:ext cx="516640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5400">
                <a:latin typeface="Public Sans"/>
              </a:rPr>
              <a:t>GUIDANCE</a:t>
            </a:r>
            <a:endParaRPr lang="en-GB" sz="5400">
              <a:solidFill>
                <a:srgbClr val="1E8BC1"/>
              </a:solidFill>
              <a:latin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3759113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85518-9F9B-2E11-CD83-7A76B5F75026}"/>
              </a:ext>
            </a:extLst>
          </p:cNvPr>
          <p:cNvSpPr txBox="1">
            <a:spLocks/>
          </p:cNvSpPr>
          <p:nvPr/>
        </p:nvSpPr>
        <p:spPr>
          <a:xfrm>
            <a:off x="2012433" y="359740"/>
            <a:ext cx="9144000" cy="93609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Bahnschrift Light Condensed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128BC1"/>
                </a:solidFill>
                <a:latin typeface="Public Sans"/>
              </a:rPr>
              <a:t>USER PERSONA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0CD0D4-C7FB-2E72-94E0-F085347F2C6F}"/>
              </a:ext>
            </a:extLst>
          </p:cNvPr>
          <p:cNvSpPr txBox="1">
            <a:spLocks/>
          </p:cNvSpPr>
          <p:nvPr/>
        </p:nvSpPr>
        <p:spPr>
          <a:xfrm>
            <a:off x="329275" y="1380385"/>
            <a:ext cx="5322366" cy="454628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262626"/>
                </a:solidFill>
                <a:latin typeface="Public Sans"/>
              </a:rPr>
              <a:t>Use the </a:t>
            </a:r>
            <a:r>
              <a:rPr lang="en-GB" b="1" dirty="0">
                <a:solidFill>
                  <a:srgbClr val="1E8BC1"/>
                </a:solidFill>
                <a:latin typeface="Public Sans"/>
              </a:rPr>
              <a:t>User Persona </a:t>
            </a:r>
            <a:r>
              <a:rPr lang="en-GB" dirty="0">
                <a:solidFill>
                  <a:srgbClr val="262626"/>
                </a:solidFill>
                <a:latin typeface="Public Sans"/>
              </a:rPr>
              <a:t>to inform you on the types of users you have.</a:t>
            </a:r>
          </a:p>
          <a:p>
            <a:endParaRPr lang="en-GB" dirty="0">
              <a:solidFill>
                <a:srgbClr val="262626"/>
              </a:solidFill>
              <a:latin typeface="Public Sans"/>
            </a:endParaRPr>
          </a:p>
          <a:p>
            <a:r>
              <a:rPr lang="en-GB" dirty="0">
                <a:solidFill>
                  <a:srgbClr val="262626"/>
                </a:solidFill>
                <a:latin typeface="Public Sans"/>
              </a:rPr>
              <a:t>Think about the different users:</a:t>
            </a:r>
          </a:p>
          <a:p>
            <a:pPr marL="342900" indent="-342900"/>
            <a:r>
              <a:rPr lang="en-GB" dirty="0">
                <a:solidFill>
                  <a:srgbClr val="262626"/>
                </a:solidFill>
                <a:latin typeface="Public Sans"/>
              </a:rPr>
              <a:t>Background &amp; demographic</a:t>
            </a:r>
          </a:p>
          <a:p>
            <a:pPr marL="342900" indent="-342900"/>
            <a:r>
              <a:rPr lang="en-GB" dirty="0">
                <a:solidFill>
                  <a:srgbClr val="262626"/>
                </a:solidFill>
                <a:latin typeface="Public Sans"/>
              </a:rPr>
              <a:t>Personal goals</a:t>
            </a:r>
          </a:p>
          <a:p>
            <a:pPr marL="342900" indent="-342900"/>
            <a:r>
              <a:rPr lang="en-GB" dirty="0">
                <a:solidFill>
                  <a:srgbClr val="262626"/>
                </a:solidFill>
                <a:latin typeface="Public Sans"/>
              </a:rPr>
              <a:t>Personal challenges</a:t>
            </a:r>
          </a:p>
          <a:p>
            <a:pPr marL="342900" indent="-342900"/>
            <a:r>
              <a:rPr lang="en-GB" dirty="0">
                <a:solidFill>
                  <a:srgbClr val="262626"/>
                </a:solidFill>
                <a:latin typeface="Public Sans"/>
              </a:rPr>
              <a:t>Product fit</a:t>
            </a:r>
          </a:p>
          <a:p>
            <a:endParaRPr lang="en-GB" dirty="0">
              <a:solidFill>
                <a:srgbClr val="262626"/>
              </a:solidFill>
              <a:latin typeface="Public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985B1-5DEF-52CF-5C16-44BBD1E787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3" t="5714" r="5544" b="7347"/>
          <a:stretch/>
        </p:blipFill>
        <p:spPr>
          <a:xfrm>
            <a:off x="5959878" y="1380385"/>
            <a:ext cx="5981633" cy="43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34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90C9E-55B0-04E8-0D1E-733D86B05DB4}"/>
              </a:ext>
            </a:extLst>
          </p:cNvPr>
          <p:cNvSpPr txBox="1">
            <a:spLocks/>
          </p:cNvSpPr>
          <p:nvPr/>
        </p:nvSpPr>
        <p:spPr>
          <a:xfrm>
            <a:off x="1720803" y="604332"/>
            <a:ext cx="9144000" cy="936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Bahnschrift Light Condensed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262626"/>
                </a:solidFill>
                <a:latin typeface="Public Sans"/>
              </a:rPr>
              <a:t>VALUE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5CADA-EEBC-1832-B605-F5CFF2C5F980}"/>
              </a:ext>
            </a:extLst>
          </p:cNvPr>
          <p:cNvSpPr txBox="1">
            <a:spLocks/>
          </p:cNvSpPr>
          <p:nvPr/>
        </p:nvSpPr>
        <p:spPr>
          <a:xfrm>
            <a:off x="1355312" y="1770824"/>
            <a:ext cx="6930961" cy="454628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262626"/>
                </a:solidFill>
                <a:latin typeface="Public Sans"/>
              </a:rPr>
              <a:t>What value will your solution bring?</a:t>
            </a:r>
          </a:p>
          <a:p>
            <a:r>
              <a:rPr lang="en-GB">
                <a:solidFill>
                  <a:srgbClr val="262626"/>
                </a:solidFill>
                <a:latin typeface="Public Sans"/>
              </a:rPr>
              <a:t>Will it save time?</a:t>
            </a:r>
          </a:p>
          <a:p>
            <a:r>
              <a:rPr lang="en-GB">
                <a:solidFill>
                  <a:srgbClr val="262626"/>
                </a:solidFill>
                <a:latin typeface="Public Sans"/>
              </a:rPr>
              <a:t>Will it improve quality?</a:t>
            </a:r>
          </a:p>
          <a:p>
            <a:r>
              <a:rPr lang="en-GB">
                <a:solidFill>
                  <a:srgbClr val="262626"/>
                </a:solidFill>
                <a:latin typeface="Public Sans"/>
              </a:rPr>
              <a:t>Will it change work culture?</a:t>
            </a:r>
          </a:p>
          <a:p>
            <a:r>
              <a:rPr lang="en-GB">
                <a:solidFill>
                  <a:srgbClr val="262626"/>
                </a:solidFill>
                <a:latin typeface="Public Sans"/>
              </a:rPr>
              <a:t>Is it worth investing in?</a:t>
            </a:r>
          </a:p>
          <a:p>
            <a:r>
              <a:rPr lang="en-GB">
                <a:solidFill>
                  <a:srgbClr val="262626"/>
                </a:solidFill>
                <a:latin typeface="Public Sans"/>
              </a:rPr>
              <a:t>What does the </a:t>
            </a:r>
            <a:r>
              <a:rPr lang="en-GB" b="1">
                <a:solidFill>
                  <a:srgbClr val="128BC1"/>
                </a:solidFill>
                <a:latin typeface="Public Sans"/>
              </a:rPr>
              <a:t>ef</a:t>
            </a:r>
            <a:r>
              <a:rPr lang="en-GB" b="1">
                <a:solidFill>
                  <a:srgbClr val="1E8BC1"/>
                </a:solidFill>
                <a:latin typeface="Public Sans"/>
              </a:rPr>
              <a:t>fort</a:t>
            </a:r>
            <a:r>
              <a:rPr lang="en-GB">
                <a:solidFill>
                  <a:srgbClr val="262626"/>
                </a:solidFill>
                <a:latin typeface="Public Sans"/>
              </a:rPr>
              <a:t> vs </a:t>
            </a:r>
            <a:r>
              <a:rPr lang="en-GB" b="1">
                <a:solidFill>
                  <a:srgbClr val="1E8BC1"/>
                </a:solidFill>
                <a:latin typeface="Public Sans"/>
              </a:rPr>
              <a:t>value</a:t>
            </a:r>
            <a:r>
              <a:rPr lang="en-GB">
                <a:solidFill>
                  <a:srgbClr val="262626"/>
                </a:solidFill>
                <a:latin typeface="Public Sans"/>
              </a:rPr>
              <a:t> look like?</a:t>
            </a:r>
          </a:p>
        </p:txBody>
      </p:sp>
      <p:pic>
        <p:nvPicPr>
          <p:cNvPr id="4" name="Graphic 3" descr="Diamond with solid fill">
            <a:extLst>
              <a:ext uri="{FF2B5EF4-FFF2-40B4-BE49-F238E27FC236}">
                <a16:creationId xmlns:a16="http://schemas.microsoft.com/office/drawing/2014/main" id="{5A25ABE9-F0FE-027A-E3C0-71DD9E637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8237" y="1973802"/>
            <a:ext cx="2910396" cy="291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09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5BCA3-599F-BACA-5A63-DB13A45E213E}"/>
              </a:ext>
            </a:extLst>
          </p:cNvPr>
          <p:cNvSpPr txBox="1">
            <a:spLocks/>
          </p:cNvSpPr>
          <p:nvPr/>
        </p:nvSpPr>
        <p:spPr>
          <a:xfrm>
            <a:off x="1993618" y="434999"/>
            <a:ext cx="9144000" cy="936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Bahnschrift Light Condensed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tx1"/>
                </a:solidFill>
                <a:latin typeface="Public Sans"/>
              </a:rPr>
              <a:t>CREATING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8A0E53-ADFF-F00F-3E9A-3D4BB3F27BF7}"/>
              </a:ext>
            </a:extLst>
          </p:cNvPr>
          <p:cNvSpPr txBox="1">
            <a:spLocks/>
          </p:cNvSpPr>
          <p:nvPr/>
        </p:nvSpPr>
        <p:spPr>
          <a:xfrm>
            <a:off x="474626" y="1878978"/>
            <a:ext cx="6658253" cy="454628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solidFill>
                  <a:schemeClr val="tx1"/>
                </a:solidFill>
                <a:latin typeface="Public Sans"/>
              </a:rPr>
              <a:t>Design a solution on a feature by feature basis. What does your product specifically need to do? </a:t>
            </a:r>
          </a:p>
          <a:p>
            <a:r>
              <a:rPr lang="en-GB" sz="2400">
                <a:solidFill>
                  <a:schemeClr val="tx1"/>
                </a:solidFill>
                <a:latin typeface="Public Sans"/>
              </a:rPr>
              <a:t>How does a feature fulfil a customer </a:t>
            </a:r>
            <a:r>
              <a:rPr lang="en-GB" sz="2400" b="1">
                <a:solidFill>
                  <a:srgbClr val="1E8BC1"/>
                </a:solidFill>
                <a:latin typeface="Public Sans"/>
              </a:rPr>
              <a:t>need</a:t>
            </a:r>
            <a:r>
              <a:rPr lang="en-GB" sz="2400">
                <a:solidFill>
                  <a:schemeClr val="tx1"/>
                </a:solidFill>
                <a:latin typeface="Public Sans"/>
              </a:rPr>
              <a:t>?</a:t>
            </a:r>
          </a:p>
          <a:p>
            <a:r>
              <a:rPr lang="en-GB" sz="2400">
                <a:solidFill>
                  <a:schemeClr val="tx1"/>
                </a:solidFill>
                <a:latin typeface="Public Sans"/>
              </a:rPr>
              <a:t>How does each feature drive the product </a:t>
            </a:r>
            <a:r>
              <a:rPr lang="en-GB" sz="2400" b="1">
                <a:solidFill>
                  <a:srgbClr val="1E8BC1"/>
                </a:solidFill>
                <a:latin typeface="Public Sans"/>
              </a:rPr>
              <a:t>vision</a:t>
            </a:r>
            <a:r>
              <a:rPr lang="en-GB" sz="2400">
                <a:solidFill>
                  <a:schemeClr val="tx1"/>
                </a:solidFill>
                <a:latin typeface="Public Sans"/>
              </a:rPr>
              <a:t>?</a:t>
            </a:r>
          </a:p>
          <a:p>
            <a:r>
              <a:rPr lang="en-GB" sz="2400">
                <a:solidFill>
                  <a:schemeClr val="tx1"/>
                </a:solidFill>
                <a:latin typeface="Public Sans"/>
              </a:rPr>
              <a:t>Which </a:t>
            </a:r>
            <a:r>
              <a:rPr lang="en-GB" sz="2400" b="1">
                <a:solidFill>
                  <a:srgbClr val="1E8BC1"/>
                </a:solidFill>
                <a:latin typeface="Public Sans"/>
              </a:rPr>
              <a:t>user</a:t>
            </a:r>
            <a:r>
              <a:rPr lang="en-GB" sz="2400">
                <a:solidFill>
                  <a:schemeClr val="tx1"/>
                </a:solidFill>
                <a:latin typeface="Public Sans"/>
              </a:rPr>
              <a:t> needs which feature and why? </a:t>
            </a:r>
          </a:p>
          <a:p>
            <a:r>
              <a:rPr lang="en-GB" sz="2400">
                <a:solidFill>
                  <a:schemeClr val="tx1"/>
                </a:solidFill>
                <a:latin typeface="Public Sans"/>
              </a:rPr>
              <a:t>How does each feature bring </a:t>
            </a:r>
            <a:r>
              <a:rPr lang="en-GB" sz="2400" b="1">
                <a:solidFill>
                  <a:srgbClr val="1E8BC1"/>
                </a:solidFill>
                <a:latin typeface="Public Sans"/>
              </a:rPr>
              <a:t>value</a:t>
            </a:r>
            <a:r>
              <a:rPr lang="en-GB" sz="2400">
                <a:solidFill>
                  <a:schemeClr val="tx1"/>
                </a:solidFill>
                <a:latin typeface="Public Sans"/>
              </a:rPr>
              <a:t>?</a:t>
            </a:r>
          </a:p>
          <a:p>
            <a:pPr marL="0" indent="0">
              <a:buNone/>
            </a:pPr>
            <a:endParaRPr lang="en-GB">
              <a:solidFill>
                <a:schemeClr val="tx1"/>
              </a:solidFill>
              <a:latin typeface="Public Sans"/>
            </a:endParaRPr>
          </a:p>
          <a:p>
            <a:endParaRPr lang="en-GB">
              <a:solidFill>
                <a:schemeClr val="tx1"/>
              </a:solidFill>
              <a:latin typeface="Public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F1F924-BB8F-4282-DED5-53923280A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097" y="2049090"/>
            <a:ext cx="3968368" cy="275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02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490D-443A-55B3-7974-14F66372F9A5}"/>
              </a:ext>
            </a:extLst>
          </p:cNvPr>
          <p:cNvSpPr txBox="1">
            <a:spLocks/>
          </p:cNvSpPr>
          <p:nvPr/>
        </p:nvSpPr>
        <p:spPr>
          <a:xfrm>
            <a:off x="1527263" y="651713"/>
            <a:ext cx="9144000" cy="936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Bahnschrift Light Condensed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262626"/>
                </a:solidFill>
                <a:latin typeface="Public Sans"/>
              </a:rPr>
              <a:t>PRIORITIES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BDC8AF-AB53-A75A-3290-1396C0AA3B0B}"/>
              </a:ext>
            </a:extLst>
          </p:cNvPr>
          <p:cNvSpPr txBox="1">
            <a:spLocks/>
          </p:cNvSpPr>
          <p:nvPr/>
        </p:nvSpPr>
        <p:spPr>
          <a:xfrm>
            <a:off x="8605024" y="4269224"/>
            <a:ext cx="3466171" cy="1586584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GB" sz="1800">
                <a:solidFill>
                  <a:srgbClr val="262626"/>
                </a:solidFill>
                <a:latin typeface="Public Sans"/>
              </a:rPr>
              <a:t>Make sure you include your </a:t>
            </a:r>
            <a:r>
              <a:rPr lang="en-GB" sz="1800" b="1">
                <a:solidFill>
                  <a:srgbClr val="1E8BC1"/>
                </a:solidFill>
                <a:latin typeface="Public Sans"/>
              </a:rPr>
              <a:t>Product Discovery </a:t>
            </a:r>
            <a:r>
              <a:rPr lang="en-GB" sz="1800">
                <a:solidFill>
                  <a:srgbClr val="262626"/>
                </a:solidFill>
                <a:latin typeface="Public Sans"/>
              </a:rPr>
              <a:t>in your final presentation. </a:t>
            </a:r>
            <a:endParaRPr lang="en-US"/>
          </a:p>
          <a:p>
            <a:pPr marL="0" indent="0" algn="ctr">
              <a:lnSpc>
                <a:spcPct val="110000"/>
              </a:lnSpc>
              <a:buNone/>
            </a:pPr>
            <a:r>
              <a:rPr lang="en-GB" sz="1800">
                <a:solidFill>
                  <a:srgbClr val="262626"/>
                </a:solidFill>
                <a:latin typeface="Public Sans"/>
              </a:rPr>
              <a:t>This will allow you to show the Judges why your solution is so great!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4D3D4-D22E-4BA0-95A6-B4995EA25375}"/>
              </a:ext>
            </a:extLst>
          </p:cNvPr>
          <p:cNvSpPr txBox="1"/>
          <p:nvPr/>
        </p:nvSpPr>
        <p:spPr>
          <a:xfrm>
            <a:off x="4591033" y="4314405"/>
            <a:ext cx="2640338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GB" sz="2800">
                <a:latin typeface="Public Sans"/>
              </a:rPr>
              <a:t>What is possible </a:t>
            </a:r>
          </a:p>
          <a:p>
            <a:pPr algn="ctr"/>
            <a:r>
              <a:rPr lang="en-GB" sz="2800">
                <a:latin typeface="Public Sans"/>
              </a:rPr>
              <a:t>in </a:t>
            </a:r>
            <a:r>
              <a:rPr lang="en-GB" sz="2800">
                <a:solidFill>
                  <a:srgbClr val="128BC1"/>
                </a:solidFill>
                <a:latin typeface="Public Sans"/>
              </a:rPr>
              <a:t>t</a:t>
            </a:r>
            <a:r>
              <a:rPr lang="en-GB" sz="2800" b="1">
                <a:solidFill>
                  <a:srgbClr val="1E8BC1"/>
                </a:solidFill>
                <a:latin typeface="Public Sans"/>
              </a:rPr>
              <a:t>wo days</a:t>
            </a:r>
            <a:r>
              <a:rPr lang="en-GB" sz="2800">
                <a:latin typeface="Public Sans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C4125-75AC-7B3B-21E7-016C00C7350C}"/>
              </a:ext>
            </a:extLst>
          </p:cNvPr>
          <p:cNvSpPr txBox="1"/>
          <p:nvPr/>
        </p:nvSpPr>
        <p:spPr>
          <a:xfrm>
            <a:off x="4293453" y="1586841"/>
            <a:ext cx="3235501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GB" sz="2800">
                <a:latin typeface="Public Sans"/>
              </a:rPr>
              <a:t>What features are </a:t>
            </a:r>
          </a:p>
          <a:p>
            <a:pPr algn="ctr"/>
            <a:r>
              <a:rPr lang="en-GB" sz="2800">
                <a:latin typeface="Public Sans"/>
              </a:rPr>
              <a:t>the most </a:t>
            </a:r>
            <a:r>
              <a:rPr lang="en-GB" sz="2800">
                <a:solidFill>
                  <a:srgbClr val="128BC1"/>
                </a:solidFill>
                <a:latin typeface="Public Sans"/>
              </a:rPr>
              <a:t>i</a:t>
            </a:r>
            <a:r>
              <a:rPr lang="en-GB" sz="2800" b="1">
                <a:solidFill>
                  <a:srgbClr val="1E8BC1"/>
                </a:solidFill>
                <a:latin typeface="Public Sans"/>
              </a:rPr>
              <a:t>mportant</a:t>
            </a:r>
            <a:r>
              <a:rPr lang="en-GB" sz="2800">
                <a:latin typeface="Public Sans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AD298-2B59-D105-DB49-0A81ADC90FFE}"/>
              </a:ext>
            </a:extLst>
          </p:cNvPr>
          <p:cNvSpPr txBox="1"/>
          <p:nvPr/>
        </p:nvSpPr>
        <p:spPr>
          <a:xfrm>
            <a:off x="3919526" y="2734258"/>
            <a:ext cx="39893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latin typeface="Public Sans"/>
              </a:rPr>
              <a:t>What is your </a:t>
            </a:r>
          </a:p>
          <a:p>
            <a:r>
              <a:rPr lang="en-GB" sz="2800" b="1">
                <a:solidFill>
                  <a:srgbClr val="1E8BC1"/>
                </a:solidFill>
                <a:latin typeface="Public Sans"/>
              </a:rPr>
              <a:t>Minimum Viable Product </a:t>
            </a:r>
          </a:p>
          <a:p>
            <a:pPr algn="ctr"/>
            <a:r>
              <a:rPr lang="en-GB" sz="2800">
                <a:latin typeface="Public Sans"/>
              </a:rPr>
              <a:t>(MVP)?</a:t>
            </a:r>
          </a:p>
        </p:txBody>
      </p:sp>
      <p:pic>
        <p:nvPicPr>
          <p:cNvPr id="7" name="Graphic 6" descr="Priorities with solid fill">
            <a:extLst>
              <a:ext uri="{FF2B5EF4-FFF2-40B4-BE49-F238E27FC236}">
                <a16:creationId xmlns:a16="http://schemas.microsoft.com/office/drawing/2014/main" id="{85D03377-BD32-C771-3BE1-7AA768507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139486"/>
            <a:ext cx="2716322" cy="271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39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F3C5F-1ECA-98ED-2B65-7106040F6381}"/>
              </a:ext>
            </a:extLst>
          </p:cNvPr>
          <p:cNvSpPr txBox="1">
            <a:spLocks/>
          </p:cNvSpPr>
          <p:nvPr/>
        </p:nvSpPr>
        <p:spPr>
          <a:xfrm>
            <a:off x="1853954" y="444768"/>
            <a:ext cx="9144000" cy="936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Bahnschrift Light Condensed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  <a:latin typeface="Public Sans"/>
              </a:rPr>
              <a:t>MODULARITY</a:t>
            </a:r>
          </a:p>
        </p:txBody>
      </p:sp>
      <p:pic>
        <p:nvPicPr>
          <p:cNvPr id="3" name="Picture 2" descr="Hands repairing computer tech component">
            <a:extLst>
              <a:ext uri="{FF2B5EF4-FFF2-40B4-BE49-F238E27FC236}">
                <a16:creationId xmlns:a16="http://schemas.microsoft.com/office/drawing/2014/main" id="{DB0CF228-2E1E-10C1-6FDE-7F9DAD31B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1" t="10029" r="11133" b="9085"/>
          <a:stretch/>
        </p:blipFill>
        <p:spPr>
          <a:xfrm>
            <a:off x="752475" y="1776412"/>
            <a:ext cx="4543425" cy="3305175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829BB1F5-551C-CD2A-BEA2-7EBEE81DEBD1}"/>
              </a:ext>
            </a:extLst>
          </p:cNvPr>
          <p:cNvSpPr txBox="1">
            <a:spLocks/>
          </p:cNvSpPr>
          <p:nvPr/>
        </p:nvSpPr>
        <p:spPr>
          <a:xfrm>
            <a:off x="6096000" y="1266564"/>
            <a:ext cx="5383927" cy="46559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Public Sans"/>
              </a:rPr>
              <a:t>Project:Hack is all about creating open-source benefits for the community. 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latin typeface="Public Sans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Public Sans"/>
              </a:rPr>
              <a:t>As such, solutions designed to be reusable and interoperable with other industry tools are greatly valued by the Judges.</a:t>
            </a:r>
          </a:p>
        </p:txBody>
      </p:sp>
    </p:spTree>
    <p:extLst>
      <p:ext uri="{BB962C8B-B14F-4D97-AF65-F5344CB8AC3E}">
        <p14:creationId xmlns:p14="http://schemas.microsoft.com/office/powerpoint/2010/main" val="3378832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38B735-3BD5-E6AF-2DD7-36D81785D335}"/>
              </a:ext>
            </a:extLst>
          </p:cNvPr>
          <p:cNvSpPr/>
          <p:nvPr/>
        </p:nvSpPr>
        <p:spPr>
          <a:xfrm>
            <a:off x="7492701" y="1833648"/>
            <a:ext cx="3378200" cy="3075093"/>
          </a:xfrm>
          <a:prstGeom prst="rect">
            <a:avLst/>
          </a:prstGeom>
          <a:solidFill>
            <a:srgbClr val="128BC1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Public San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8CF4611-4596-5C36-33E1-634BC34C3265}"/>
              </a:ext>
            </a:extLst>
          </p:cNvPr>
          <p:cNvSpPr txBox="1">
            <a:spLocks/>
          </p:cNvSpPr>
          <p:nvPr/>
        </p:nvSpPr>
        <p:spPr>
          <a:xfrm>
            <a:off x="0" y="669480"/>
            <a:ext cx="121920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Bahnschrift Light Condensed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262626"/>
                </a:solidFill>
                <a:latin typeface="Public Sans"/>
              </a:rPr>
              <a:t>TEAM ARRANGEMENT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D92C5D4-3972-CE92-575D-FC47342B3DBB}"/>
              </a:ext>
            </a:extLst>
          </p:cNvPr>
          <p:cNvSpPr txBox="1">
            <a:spLocks/>
          </p:cNvSpPr>
          <p:nvPr/>
        </p:nvSpPr>
        <p:spPr>
          <a:xfrm>
            <a:off x="753852" y="1587657"/>
            <a:ext cx="6675703" cy="330810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GB" sz="2200">
                <a:solidFill>
                  <a:srgbClr val="1E8BC1"/>
                </a:solidFill>
                <a:latin typeface="Public Sans"/>
                <a:cs typeface="Arial"/>
              </a:rPr>
              <a:t>Recommendations:</a:t>
            </a:r>
          </a:p>
          <a:p>
            <a:pPr>
              <a:lnSpc>
                <a:spcPct val="110000"/>
              </a:lnSpc>
            </a:pPr>
            <a:r>
              <a:rPr lang="en-GB" sz="2200">
                <a:solidFill>
                  <a:schemeClr val="tx1"/>
                </a:solidFill>
                <a:latin typeface="Public Sans"/>
                <a:cs typeface="Arial"/>
              </a:rPr>
              <a:t>Teams should try to be a </a:t>
            </a:r>
            <a:r>
              <a:rPr lang="en-GB" sz="2200">
                <a:solidFill>
                  <a:srgbClr val="128BC1"/>
                </a:solidFill>
                <a:latin typeface="Public Sans"/>
                <a:cs typeface="Arial"/>
              </a:rPr>
              <a:t>m</a:t>
            </a:r>
            <a:r>
              <a:rPr lang="en-GB" sz="2200">
                <a:solidFill>
                  <a:srgbClr val="1E8BC1"/>
                </a:solidFill>
                <a:latin typeface="Public Sans"/>
                <a:cs typeface="Arial"/>
              </a:rPr>
              <a:t>ax of 6 people.</a:t>
            </a:r>
            <a:endParaRPr lang="en-US" sz="2200"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GB" sz="2200">
                <a:solidFill>
                  <a:srgbClr val="262626"/>
                </a:solidFill>
                <a:latin typeface="Public Sans"/>
                <a:cs typeface="Arial"/>
              </a:rPr>
              <a:t>Try to ensure a diversity of </a:t>
            </a:r>
            <a:r>
              <a:rPr lang="en-GB" sz="2200">
                <a:solidFill>
                  <a:srgbClr val="128BC1"/>
                </a:solidFill>
                <a:latin typeface="Public Sans"/>
                <a:cs typeface="Arial"/>
              </a:rPr>
              <a:t>skills.</a:t>
            </a:r>
            <a:endParaRPr lang="en-GB" sz="2200">
              <a:solidFill>
                <a:srgbClr val="128BC1"/>
              </a:solidFill>
              <a:latin typeface="Public Sans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GB" sz="2200">
                <a:solidFill>
                  <a:srgbClr val="262626"/>
                </a:solidFill>
                <a:latin typeface="Public Sans"/>
                <a:cs typeface="Arial"/>
              </a:rPr>
              <a:t>Be aware of what people want from the </a:t>
            </a:r>
            <a:r>
              <a:rPr lang="en-GB" sz="2200">
                <a:solidFill>
                  <a:srgbClr val="128BC1"/>
                </a:solidFill>
                <a:latin typeface="Public Sans"/>
                <a:cs typeface="Arial"/>
              </a:rPr>
              <a:t>event.</a:t>
            </a:r>
            <a:endParaRPr lang="en-GB" sz="2200">
              <a:solidFill>
                <a:srgbClr val="128BC1"/>
              </a:solidFill>
              <a:latin typeface="Public Sans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sz="2200">
                <a:solidFill>
                  <a:srgbClr val="128BC1"/>
                </a:solidFill>
                <a:latin typeface="Public Sans"/>
                <a:cs typeface="Arial"/>
              </a:rPr>
              <a:t>Rules:</a:t>
            </a:r>
          </a:p>
          <a:p>
            <a:pPr>
              <a:lnSpc>
                <a:spcPct val="110000"/>
              </a:lnSpc>
            </a:pPr>
            <a:r>
              <a:rPr lang="en-GB" sz="2200">
                <a:solidFill>
                  <a:srgbClr val="262626"/>
                </a:solidFill>
                <a:latin typeface="Public Sans"/>
                <a:cs typeface="Arial"/>
              </a:rPr>
              <a:t>Multiple teams can tackle the same </a:t>
            </a:r>
            <a:r>
              <a:rPr lang="en-GB" sz="2200">
                <a:solidFill>
                  <a:srgbClr val="128BC1"/>
                </a:solidFill>
                <a:latin typeface="Public Sans"/>
                <a:cs typeface="Arial"/>
              </a:rPr>
              <a:t>challenge.</a:t>
            </a:r>
          </a:p>
          <a:p>
            <a:pPr>
              <a:lnSpc>
                <a:spcPct val="110000"/>
              </a:lnSpc>
            </a:pPr>
            <a:r>
              <a:rPr lang="en-GB" sz="2200">
                <a:solidFill>
                  <a:srgbClr val="262626"/>
                </a:solidFill>
                <a:latin typeface="Public Sans"/>
                <a:cs typeface="Arial"/>
              </a:rPr>
              <a:t>You </a:t>
            </a:r>
            <a:r>
              <a:rPr lang="en-GB" sz="2200">
                <a:solidFill>
                  <a:srgbClr val="1E8BC1"/>
                </a:solidFill>
                <a:latin typeface="Public Sans"/>
                <a:cs typeface="Arial"/>
              </a:rPr>
              <a:t>must</a:t>
            </a:r>
            <a:r>
              <a:rPr lang="en-GB" sz="2200">
                <a:solidFill>
                  <a:srgbClr val="262626"/>
                </a:solidFill>
                <a:latin typeface="Public Sans"/>
                <a:cs typeface="Arial"/>
              </a:rPr>
              <a:t> submit your Team information by 11:00 am Day 1, including a designated </a:t>
            </a:r>
            <a:r>
              <a:rPr lang="en-GB" sz="2200">
                <a:solidFill>
                  <a:srgbClr val="1E8BC1"/>
                </a:solidFill>
                <a:latin typeface="Public Sans"/>
                <a:cs typeface="Arial"/>
              </a:rPr>
              <a:t>Team Captain.</a:t>
            </a:r>
          </a:p>
          <a:p>
            <a:pPr>
              <a:lnSpc>
                <a:spcPct val="110000"/>
              </a:lnSpc>
            </a:pPr>
            <a:r>
              <a:rPr lang="en-GB" sz="2200">
                <a:solidFill>
                  <a:srgbClr val="262626"/>
                </a:solidFill>
                <a:latin typeface="Public Sans"/>
                <a:cs typeface="Arial"/>
              </a:rPr>
              <a:t>Teams are free to work through the </a:t>
            </a:r>
            <a:r>
              <a:rPr lang="en-GB" sz="2200">
                <a:solidFill>
                  <a:srgbClr val="128BC1"/>
                </a:solidFill>
                <a:latin typeface="Public Sans"/>
                <a:cs typeface="Arial"/>
              </a:rPr>
              <a:t>night.</a:t>
            </a:r>
          </a:p>
          <a:p>
            <a:pPr>
              <a:lnSpc>
                <a:spcPct val="110000"/>
              </a:lnSpc>
            </a:pPr>
            <a:endParaRPr lang="en-GB" sz="2200">
              <a:latin typeface="Public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FF604D-6D84-2489-110D-446E511F5675}"/>
              </a:ext>
            </a:extLst>
          </p:cNvPr>
          <p:cNvSpPr txBox="1"/>
          <p:nvPr/>
        </p:nvSpPr>
        <p:spPr>
          <a:xfrm>
            <a:off x="7204834" y="1927923"/>
            <a:ext cx="3729213" cy="2627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GB" sz="1600">
                <a:latin typeface="Public Sans"/>
                <a:cs typeface="Arial"/>
              </a:rPr>
              <a:t>Think about the following skills:</a:t>
            </a:r>
          </a:p>
          <a:p>
            <a:pPr lvl="1">
              <a:lnSpc>
                <a:spcPct val="150000"/>
              </a:lnSpc>
            </a:pPr>
            <a:r>
              <a:rPr lang="en-GB" sz="1600">
                <a:latin typeface="Public Sans"/>
                <a:cs typeface="Arial"/>
              </a:rPr>
              <a:t>Data Science</a:t>
            </a:r>
          </a:p>
          <a:p>
            <a:pPr lvl="1">
              <a:lnSpc>
                <a:spcPct val="150000"/>
              </a:lnSpc>
            </a:pPr>
            <a:r>
              <a:rPr lang="en-GB" sz="1600">
                <a:latin typeface="Public Sans"/>
                <a:cs typeface="Arial"/>
              </a:rPr>
              <a:t>Development</a:t>
            </a:r>
          </a:p>
          <a:p>
            <a:pPr lvl="1">
              <a:lnSpc>
                <a:spcPct val="150000"/>
              </a:lnSpc>
            </a:pPr>
            <a:r>
              <a:rPr lang="en-GB" sz="1600">
                <a:latin typeface="Public Sans"/>
                <a:cs typeface="Arial"/>
              </a:rPr>
              <a:t>Data Analyst</a:t>
            </a:r>
          </a:p>
          <a:p>
            <a:pPr lvl="1">
              <a:lnSpc>
                <a:spcPct val="150000"/>
              </a:lnSpc>
            </a:pPr>
            <a:r>
              <a:rPr lang="en-GB" sz="1600">
                <a:latin typeface="Public Sans"/>
                <a:cs typeface="Arial"/>
              </a:rPr>
              <a:t>Data Visualisations </a:t>
            </a:r>
            <a:endParaRPr lang="en-GB" sz="1600">
              <a:latin typeface="Public Sans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GB" sz="1600">
                <a:latin typeface="Public Sans"/>
                <a:cs typeface="Arial"/>
              </a:rPr>
              <a:t>Project Management</a:t>
            </a:r>
          </a:p>
          <a:p>
            <a:pPr lvl="1">
              <a:lnSpc>
                <a:spcPct val="150000"/>
              </a:lnSpc>
            </a:pPr>
            <a:r>
              <a:rPr lang="en-GB" sz="1600">
                <a:latin typeface="Public Sans"/>
                <a:cs typeface="Arial"/>
              </a:rPr>
              <a:t>Project Controls</a:t>
            </a:r>
            <a:endParaRPr lang="en-GB" sz="1600">
              <a:latin typeface="Public Sans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85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AAF3DD-52C4-CA84-C4C3-F6DEA71D4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24" b="7"/>
          <a:stretch/>
        </p:blipFill>
        <p:spPr>
          <a:xfrm>
            <a:off x="20" y="10"/>
            <a:ext cx="6204384" cy="5114534"/>
          </a:xfrm>
          <a:custGeom>
            <a:avLst/>
            <a:gdLst/>
            <a:ahLst/>
            <a:cxnLst/>
            <a:rect l="l" t="t" r="r" b="b"/>
            <a:pathLst>
              <a:path w="6204404" h="5114544">
                <a:moveTo>
                  <a:pt x="5659431" y="0"/>
                </a:moveTo>
                <a:lnTo>
                  <a:pt x="6157098" y="0"/>
                </a:lnTo>
                <a:lnTo>
                  <a:pt x="6181355" y="190991"/>
                </a:lnTo>
                <a:cubicBezTo>
                  <a:pt x="6196596" y="341154"/>
                  <a:pt x="6204404" y="493515"/>
                  <a:pt x="6204404" y="647700"/>
                </a:cubicBezTo>
                <a:cubicBezTo>
                  <a:pt x="6204404" y="3114670"/>
                  <a:pt x="4205578" y="5114544"/>
                  <a:pt x="1739900" y="5114544"/>
                </a:cubicBezTo>
                <a:cubicBezTo>
                  <a:pt x="1123481" y="5114544"/>
                  <a:pt x="536240" y="4989552"/>
                  <a:pt x="2114" y="4763518"/>
                </a:cubicBezTo>
                <a:lnTo>
                  <a:pt x="0" y="4762561"/>
                </a:lnTo>
                <a:lnTo>
                  <a:pt x="0" y="4226363"/>
                </a:lnTo>
                <a:lnTo>
                  <a:pt x="15791" y="4234455"/>
                </a:lnTo>
                <a:cubicBezTo>
                  <a:pt x="537360" y="4485921"/>
                  <a:pt x="1122182" y="4626842"/>
                  <a:pt x="1739899" y="4626842"/>
                </a:cubicBezTo>
                <a:cubicBezTo>
                  <a:pt x="3936226" y="4626842"/>
                  <a:pt x="5716700" y="2845319"/>
                  <a:pt x="5716700" y="647700"/>
                </a:cubicBezTo>
                <a:cubicBezTo>
                  <a:pt x="5716700" y="510349"/>
                  <a:pt x="5709745" y="374623"/>
                  <a:pt x="5696169" y="240856"/>
                </a:cubicBezTo>
                <a:close/>
              </a:path>
            </a:pathLst>
          </a:cu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B69737DF-A90F-425B-C9DF-05D2BC2EAA71}"/>
              </a:ext>
            </a:extLst>
          </p:cNvPr>
          <p:cNvSpPr txBox="1">
            <a:spLocks/>
          </p:cNvSpPr>
          <p:nvPr/>
        </p:nvSpPr>
        <p:spPr>
          <a:xfrm>
            <a:off x="481014" y="327026"/>
            <a:ext cx="4323937" cy="261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Bahnschrift Light Condensed" panose="020B0502040204020203" pitchFamily="34" charset="0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600">
                <a:solidFill>
                  <a:schemeClr val="tx1"/>
                </a:solidFill>
                <a:latin typeface="Public Sans"/>
              </a:rPr>
              <a:t>THE DEVELOPMENT PROCESS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2C7BB79-7EB1-4FB4-DB62-BF2E87239E37}"/>
              </a:ext>
            </a:extLst>
          </p:cNvPr>
          <p:cNvGraphicFramePr/>
          <p:nvPr/>
        </p:nvGraphicFramePr>
        <p:xfrm>
          <a:off x="6353528" y="1630128"/>
          <a:ext cx="5329236" cy="4057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3493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39560-6CE5-F597-8993-B6146E7DE940}"/>
              </a:ext>
            </a:extLst>
          </p:cNvPr>
          <p:cNvSpPr txBox="1">
            <a:spLocks/>
          </p:cNvSpPr>
          <p:nvPr/>
        </p:nvSpPr>
        <p:spPr>
          <a:xfrm>
            <a:off x="1227369" y="584341"/>
            <a:ext cx="10112375" cy="936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Bahnschrift Light Condensed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262626"/>
                </a:solidFill>
                <a:latin typeface="Public Sans"/>
              </a:rPr>
              <a:t>REQUIREMENTS GATHERING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90DF1-0FE8-8A98-20E9-D9FA23A0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439" y="1682303"/>
            <a:ext cx="3977957" cy="3977957"/>
          </a:xfrm>
          <a:prstGeom prst="rect">
            <a:avLst/>
          </a:prstGeom>
        </p:spPr>
      </p:pic>
      <p:graphicFrame>
        <p:nvGraphicFramePr>
          <p:cNvPr id="12" name="Subtitle 2">
            <a:extLst>
              <a:ext uri="{FF2B5EF4-FFF2-40B4-BE49-F238E27FC236}">
                <a16:creationId xmlns:a16="http://schemas.microsoft.com/office/drawing/2014/main" id="{75595F07-C3B6-7500-5F8F-BB02B1B70987}"/>
              </a:ext>
            </a:extLst>
          </p:cNvPr>
          <p:cNvGraphicFramePr/>
          <p:nvPr/>
        </p:nvGraphicFramePr>
        <p:xfrm>
          <a:off x="343896" y="766397"/>
          <a:ext cx="7384084" cy="5317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4313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BD07F-2A2D-74E6-6679-4F5E98BFB686}"/>
              </a:ext>
            </a:extLst>
          </p:cNvPr>
          <p:cNvSpPr txBox="1">
            <a:spLocks/>
          </p:cNvSpPr>
          <p:nvPr/>
        </p:nvSpPr>
        <p:spPr>
          <a:xfrm>
            <a:off x="1853954" y="444768"/>
            <a:ext cx="9144000" cy="936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Bahnschrift Light Condensed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  <a:latin typeface="Public Sans"/>
              </a:rPr>
              <a:t>PLANNING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A5E1E-0CE5-FE6F-51AA-98F31A0A7FA1}"/>
              </a:ext>
            </a:extLst>
          </p:cNvPr>
          <p:cNvSpPr txBox="1">
            <a:spLocks/>
          </p:cNvSpPr>
          <p:nvPr/>
        </p:nvSpPr>
        <p:spPr>
          <a:xfrm>
            <a:off x="2773412" y="1380864"/>
            <a:ext cx="7810190" cy="5901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tx1"/>
                </a:solidFill>
                <a:latin typeface="Public Sans"/>
              </a:rPr>
              <a:t>Use Miro to perform your </a:t>
            </a:r>
            <a:r>
              <a:rPr lang="en-GB" b="1" dirty="0">
                <a:solidFill>
                  <a:srgbClr val="1E8BC1"/>
                </a:solidFill>
                <a:latin typeface="Public Sans"/>
              </a:rPr>
              <a:t>Product Discovery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7222C-FBAE-3860-FE43-33DC51628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15" t="21623" r="34517" b="22867"/>
          <a:stretch/>
        </p:blipFill>
        <p:spPr>
          <a:xfrm>
            <a:off x="536208" y="1380864"/>
            <a:ext cx="1545902" cy="1483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C131B4-7B68-2557-95EB-385BF3BAE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412" y="2171700"/>
            <a:ext cx="8696753" cy="339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02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742F6-34A0-87E4-4085-351ABD31E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1986783-84F7-AE6B-599B-5320AFD51E02}"/>
              </a:ext>
            </a:extLst>
          </p:cNvPr>
          <p:cNvSpPr txBox="1">
            <a:spLocks/>
          </p:cNvSpPr>
          <p:nvPr/>
        </p:nvSpPr>
        <p:spPr>
          <a:xfrm>
            <a:off x="321548" y="1349221"/>
            <a:ext cx="9234494" cy="46559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chemeClr val="tx1"/>
                </a:solidFill>
                <a:latin typeface="Public Sans"/>
              </a:rPr>
              <a:t>We have provided you with access to a Miro board to help you decompose your problem.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tx1"/>
                </a:solidFill>
                <a:latin typeface="Public Sans"/>
              </a:rPr>
              <a:t>Teams can find their board linked in the Microsoft Teams Rooms(I.e. Team 1A, Team 1B….etc)</a:t>
            </a:r>
          </a:p>
          <a:p>
            <a:pPr marL="0" indent="0" algn="ctr">
              <a:buNone/>
            </a:pPr>
            <a:endParaRPr lang="en-GB" dirty="0">
              <a:solidFill>
                <a:schemeClr val="tx1"/>
              </a:solidFill>
              <a:latin typeface="Public Sans"/>
            </a:endParaRPr>
          </a:p>
          <a:p>
            <a:pPr marL="0" indent="0" algn="ctr">
              <a:buNone/>
            </a:pPr>
            <a:r>
              <a:rPr lang="en-GB" dirty="0">
                <a:solidFill>
                  <a:schemeClr val="tx1"/>
                </a:solidFill>
                <a:latin typeface="Public Sans"/>
              </a:rPr>
              <a:t>This not only makes it easier to work together and design your solution, it also allows us to understand and learn from your achievements. </a:t>
            </a:r>
          </a:p>
          <a:p>
            <a:pPr marL="0" indent="0" algn="ctr">
              <a:buNone/>
            </a:pPr>
            <a:endParaRPr lang="en-GB" dirty="0">
              <a:solidFill>
                <a:schemeClr val="tx1"/>
              </a:solidFill>
              <a:latin typeface="Public Sans"/>
            </a:endParaRPr>
          </a:p>
          <a:p>
            <a:pPr marL="0" indent="0" algn="ctr">
              <a:buNone/>
            </a:pPr>
            <a:r>
              <a:rPr lang="en-GB" dirty="0">
                <a:solidFill>
                  <a:schemeClr val="tx1"/>
                </a:solidFill>
                <a:latin typeface="Public Sans"/>
              </a:rPr>
              <a:t>The Judges will also consider this when reviewing your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F740A-A4F7-2D49-36B4-E5DF5E07B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15" t="21623" r="34517" b="22867"/>
          <a:stretch/>
        </p:blipFill>
        <p:spPr>
          <a:xfrm>
            <a:off x="10081143" y="4102939"/>
            <a:ext cx="1545902" cy="14835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5BDDABF-1A61-E337-838D-409D9DE8ACF0}"/>
              </a:ext>
            </a:extLst>
          </p:cNvPr>
          <p:cNvSpPr txBox="1">
            <a:spLocks/>
          </p:cNvSpPr>
          <p:nvPr/>
        </p:nvSpPr>
        <p:spPr>
          <a:xfrm>
            <a:off x="1853954" y="444768"/>
            <a:ext cx="9144000" cy="936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Bahnschrift Light Condensed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  <a:latin typeface="Public Sans"/>
              </a:rPr>
              <a:t>PLANNING TOOL</a:t>
            </a:r>
          </a:p>
        </p:txBody>
      </p:sp>
      <p:pic>
        <p:nvPicPr>
          <p:cNvPr id="7" name="Graphic 6" descr="Right And Left Brain with solid fill">
            <a:extLst>
              <a:ext uri="{FF2B5EF4-FFF2-40B4-BE49-F238E27FC236}">
                <a16:creationId xmlns:a16="http://schemas.microsoft.com/office/drawing/2014/main" id="{F8AE326D-8ECB-1DB1-733E-5175C3662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54119" y="1841927"/>
            <a:ext cx="1799949" cy="179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00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BA91-BA68-35DA-AC9B-F3DD5482518E}"/>
              </a:ext>
            </a:extLst>
          </p:cNvPr>
          <p:cNvSpPr txBox="1">
            <a:spLocks/>
          </p:cNvSpPr>
          <p:nvPr/>
        </p:nvSpPr>
        <p:spPr>
          <a:xfrm>
            <a:off x="2012433" y="613740"/>
            <a:ext cx="9144000" cy="93609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Bahnschrift Light Condensed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  <a:latin typeface="Public Sans"/>
              </a:rPr>
              <a:t>PRODUCT DISCOVERY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AE3105-95B9-9852-4419-A78ED76D3E9A}"/>
              </a:ext>
            </a:extLst>
          </p:cNvPr>
          <p:cNvSpPr txBox="1">
            <a:spLocks/>
          </p:cNvSpPr>
          <p:nvPr/>
        </p:nvSpPr>
        <p:spPr>
          <a:xfrm>
            <a:off x="1748900" y="1765025"/>
            <a:ext cx="3837653" cy="33279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262626"/>
                </a:solidFill>
                <a:latin typeface="Public Sans"/>
              </a:rPr>
              <a:t>Customer Need</a:t>
            </a:r>
          </a:p>
          <a:p>
            <a:r>
              <a:rPr lang="en-GB" dirty="0">
                <a:solidFill>
                  <a:srgbClr val="262626"/>
                </a:solidFill>
                <a:latin typeface="Public Sans"/>
              </a:rPr>
              <a:t>Product Vision</a:t>
            </a:r>
          </a:p>
          <a:p>
            <a:r>
              <a:rPr lang="en-GB" dirty="0">
                <a:solidFill>
                  <a:srgbClr val="262626"/>
                </a:solidFill>
                <a:latin typeface="Public Sans"/>
              </a:rPr>
              <a:t>Customer Persona</a:t>
            </a:r>
          </a:p>
          <a:p>
            <a:r>
              <a:rPr lang="en-GB" dirty="0">
                <a:solidFill>
                  <a:srgbClr val="262626"/>
                </a:solidFill>
                <a:latin typeface="Public Sans"/>
              </a:rPr>
              <a:t>Value</a:t>
            </a:r>
          </a:p>
          <a:p>
            <a:r>
              <a:rPr lang="en-GB" dirty="0">
                <a:solidFill>
                  <a:srgbClr val="262626"/>
                </a:solidFill>
                <a:latin typeface="Public Sans"/>
              </a:rPr>
              <a:t>Creating Features</a:t>
            </a:r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87052699-411A-C5CA-196B-7C87346ED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33539"/>
            <a:ext cx="5502052" cy="38394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5322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5C6A0-203B-5ABF-208A-BCF74DC90616}"/>
              </a:ext>
            </a:extLst>
          </p:cNvPr>
          <p:cNvSpPr txBox="1">
            <a:spLocks/>
          </p:cNvSpPr>
          <p:nvPr/>
        </p:nvSpPr>
        <p:spPr>
          <a:xfrm>
            <a:off x="1767840" y="905369"/>
            <a:ext cx="9144000" cy="936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Bahnschrift Light Condensed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262626"/>
                </a:solidFill>
                <a:latin typeface="Public Sans"/>
              </a:rPr>
              <a:t>CUSTOMER NEED</a:t>
            </a:r>
          </a:p>
        </p:txBody>
      </p:sp>
      <p:graphicFrame>
        <p:nvGraphicFramePr>
          <p:cNvPr id="5" name="Subtitle 2">
            <a:extLst>
              <a:ext uri="{FF2B5EF4-FFF2-40B4-BE49-F238E27FC236}">
                <a16:creationId xmlns:a16="http://schemas.microsoft.com/office/drawing/2014/main" id="{FC223099-DFB5-C832-BD80-D683B30DD408}"/>
              </a:ext>
            </a:extLst>
          </p:cNvPr>
          <p:cNvGraphicFramePr/>
          <p:nvPr/>
        </p:nvGraphicFramePr>
        <p:xfrm>
          <a:off x="742434" y="740683"/>
          <a:ext cx="11091332" cy="5430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9099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43F8-3EA7-4C0C-9734-7848CC82703C}"/>
              </a:ext>
            </a:extLst>
          </p:cNvPr>
          <p:cNvSpPr txBox="1">
            <a:spLocks/>
          </p:cNvSpPr>
          <p:nvPr/>
        </p:nvSpPr>
        <p:spPr>
          <a:xfrm>
            <a:off x="1579692" y="472629"/>
            <a:ext cx="9144000" cy="936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Bahnschrift Light Condensed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262626"/>
                </a:solidFill>
                <a:latin typeface="Public Sans"/>
              </a:rPr>
              <a:t>PRODUCT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15823E-78B3-1A1C-C7E2-6D73C4DC810F}"/>
              </a:ext>
            </a:extLst>
          </p:cNvPr>
          <p:cNvSpPr txBox="1">
            <a:spLocks/>
          </p:cNvSpPr>
          <p:nvPr/>
        </p:nvSpPr>
        <p:spPr>
          <a:xfrm>
            <a:off x="772519" y="1380385"/>
            <a:ext cx="6545850" cy="454628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300000"/>
              </a:lnSpc>
            </a:pPr>
            <a:r>
              <a:rPr lang="en-GB" sz="1800" dirty="0">
                <a:solidFill>
                  <a:srgbClr val="262626"/>
                </a:solidFill>
                <a:latin typeface="Public Sans"/>
              </a:rPr>
              <a:t>What will your solution look like? What will it be called?</a:t>
            </a:r>
          </a:p>
          <a:p>
            <a:r>
              <a:rPr lang="en-GB" sz="1800" dirty="0">
                <a:solidFill>
                  <a:srgbClr val="262626"/>
                </a:solidFill>
                <a:latin typeface="Public Sans"/>
              </a:rPr>
              <a:t>What would a solution need to be able to do in order to fulfil the core need?</a:t>
            </a:r>
          </a:p>
          <a:p>
            <a:r>
              <a:rPr lang="en-GB" sz="1800" dirty="0">
                <a:solidFill>
                  <a:srgbClr val="262626"/>
                </a:solidFill>
                <a:latin typeface="Public Sans"/>
              </a:rPr>
              <a:t>A good way to do this is to create an Elevator Pitch for your idea.</a:t>
            </a:r>
          </a:p>
          <a:p>
            <a:r>
              <a:rPr lang="en-GB" sz="1800" dirty="0">
                <a:solidFill>
                  <a:srgbClr val="262626"/>
                </a:solidFill>
                <a:latin typeface="Public Sans"/>
              </a:rPr>
              <a:t>Envision what comes next, what would your solution look like if you had a week to make it, what would it look like if you had a month, a year?</a:t>
            </a:r>
          </a:p>
          <a:p>
            <a:r>
              <a:rPr lang="en-GB" sz="1800" dirty="0">
                <a:solidFill>
                  <a:srgbClr val="262626"/>
                </a:solidFill>
                <a:latin typeface="Public Sans"/>
              </a:rPr>
              <a:t>Make sure you include your </a:t>
            </a:r>
            <a:r>
              <a:rPr lang="en-GB" sz="1800" b="1" dirty="0">
                <a:solidFill>
                  <a:srgbClr val="1E8BC1"/>
                </a:solidFill>
                <a:latin typeface="Public Sans"/>
              </a:rPr>
              <a:t>Vision</a:t>
            </a:r>
            <a:r>
              <a:rPr lang="en-GB" sz="1800" dirty="0">
                <a:solidFill>
                  <a:srgbClr val="262626"/>
                </a:solidFill>
                <a:latin typeface="Public Sans"/>
              </a:rPr>
              <a:t> in your final presentation.</a:t>
            </a:r>
          </a:p>
          <a:p>
            <a:endParaRPr lang="en-GB" sz="1800" dirty="0">
              <a:solidFill>
                <a:srgbClr val="262626"/>
              </a:solidFill>
              <a:latin typeface="Public Sans"/>
            </a:endParaRPr>
          </a:p>
          <a:p>
            <a:pPr marL="0" indent="0">
              <a:buNone/>
            </a:pPr>
            <a:endParaRPr lang="en-GB" sz="1800" dirty="0">
              <a:solidFill>
                <a:srgbClr val="262626"/>
              </a:solidFill>
              <a:latin typeface="Public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26144B-D94B-9046-8CA6-E39095583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925" y="1129591"/>
            <a:ext cx="3395555" cy="479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42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S Colors">
      <a:dk1>
        <a:sysClr val="windowText" lastClr="000000"/>
      </a:dk1>
      <a:lt1>
        <a:sysClr val="window" lastClr="FFFFFF"/>
      </a:lt1>
      <a:dk2>
        <a:srgbClr val="072560"/>
      </a:dk2>
      <a:lt2>
        <a:srgbClr val="EDF0F2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24EE81E073E04B8DABA83F796F0E4B" ma:contentTypeVersion="0" ma:contentTypeDescription="Create a new document." ma:contentTypeScope="" ma:versionID="874da71343a7b1a3a915b43c874ef47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43C564-86E0-47E9-819D-014A9817B5BA}">
  <ds:schemaRefs>
    <ds:schemaRef ds:uri="http://schemas.microsoft.com/office/2006/metadata/properties"/>
    <ds:schemaRef ds:uri="http://schemas.microsoft.com/office/infopath/2007/PartnerControls"/>
    <ds:schemaRef ds:uri="ba972126-dc82-45f2-8f69-17fa193458b6"/>
    <ds:schemaRef ds:uri="09a5ca08-8046-4055-936e-d8ee8892e485"/>
  </ds:schemaRefs>
</ds:datastoreItem>
</file>

<file path=customXml/itemProps2.xml><?xml version="1.0" encoding="utf-8"?>
<ds:datastoreItem xmlns:ds="http://schemas.openxmlformats.org/officeDocument/2006/customXml" ds:itemID="{97DB4EB8-BE47-494C-ABA7-6AA57DC03B67}"/>
</file>

<file path=customXml/itemProps3.xml><?xml version="1.0" encoding="utf-8"?>
<ds:datastoreItem xmlns:ds="http://schemas.openxmlformats.org/officeDocument/2006/customXml" ds:itemID="{B8502154-1F91-4068-9B6E-4F5E3C4711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607</Words>
  <Application>Microsoft Office PowerPoint</Application>
  <PresentationFormat>Widescreen</PresentationFormat>
  <Paragraphs>88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Nova Light</vt:lpstr>
      <vt:lpstr>Bahnschrift Light Condensed</vt:lpstr>
      <vt:lpstr>Calibri</vt:lpstr>
      <vt:lpstr>Public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Warwick Gross</dc:creator>
  <cp:lastModifiedBy>Warwick Gross</cp:lastModifiedBy>
  <cp:revision>1</cp:revision>
  <dcterms:created xsi:type="dcterms:W3CDTF">2024-10-01T10:30:41Z</dcterms:created>
  <dcterms:modified xsi:type="dcterms:W3CDTF">2025-02-17T13:00:48Z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0x010100F024EE81E073E04B8DABA83F796F0E4B</vt:lpwstr>
  </property>
  <property fmtid="{D5CDD505-2E9C-101B-9397-08002B2CF9AE}" pid="3" name="MediaServiceImageTags">
    <vt:lpwstr/>
  </property>
</Properties>
</file>